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3.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4.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2.xml" ContentType="application/inkml+xml"/>
  <Override PartName="/ppt/notesSlides/notesSlide18.xml" ContentType="application/vnd.openxmlformats-officedocument.presentationml.notesSlide+xml"/>
  <Override PartName="/ppt/ink/ink3.xml" ContentType="application/inkml+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4.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09" r:id="rId5"/>
    <p:sldMasterId id="2147483761" r:id="rId6"/>
    <p:sldMasterId id="2147483773" r:id="rId7"/>
    <p:sldMasterId id="2147483786" r:id="rId8"/>
  </p:sldMasterIdLst>
  <p:notesMasterIdLst>
    <p:notesMasterId r:id="rId55"/>
  </p:notesMasterIdLst>
  <p:sldIdLst>
    <p:sldId id="989" r:id="rId9"/>
    <p:sldId id="2113690779" r:id="rId10"/>
    <p:sldId id="550" r:id="rId11"/>
    <p:sldId id="1447" r:id="rId12"/>
    <p:sldId id="2113690746" r:id="rId13"/>
    <p:sldId id="2113690738" r:id="rId14"/>
    <p:sldId id="2113690772" r:id="rId15"/>
    <p:sldId id="1649" r:id="rId16"/>
    <p:sldId id="352" r:id="rId17"/>
    <p:sldId id="2113690781" r:id="rId18"/>
    <p:sldId id="420" r:id="rId19"/>
    <p:sldId id="428" r:id="rId20"/>
    <p:sldId id="2113690774" r:id="rId21"/>
    <p:sldId id="323" r:id="rId22"/>
    <p:sldId id="337" r:id="rId23"/>
    <p:sldId id="2113690775" r:id="rId24"/>
    <p:sldId id="2113690780" r:id="rId25"/>
    <p:sldId id="2113690789" r:id="rId26"/>
    <p:sldId id="1901" r:id="rId27"/>
    <p:sldId id="2113690782" r:id="rId28"/>
    <p:sldId id="258" r:id="rId29"/>
    <p:sldId id="470" r:id="rId30"/>
    <p:sldId id="472" r:id="rId31"/>
    <p:sldId id="473" r:id="rId32"/>
    <p:sldId id="474" r:id="rId33"/>
    <p:sldId id="475" r:id="rId34"/>
    <p:sldId id="476" r:id="rId35"/>
    <p:sldId id="477" r:id="rId36"/>
    <p:sldId id="2113690793" r:id="rId37"/>
    <p:sldId id="2113690797" r:id="rId38"/>
    <p:sldId id="2113690798" r:id="rId39"/>
    <p:sldId id="1064" r:id="rId40"/>
    <p:sldId id="2113690799" r:id="rId41"/>
    <p:sldId id="1061" r:id="rId42"/>
    <p:sldId id="1058" r:id="rId43"/>
    <p:sldId id="2113690800" r:id="rId44"/>
    <p:sldId id="1062" r:id="rId45"/>
    <p:sldId id="2113690801" r:id="rId46"/>
    <p:sldId id="2113690792" r:id="rId47"/>
    <p:sldId id="2113690785" r:id="rId48"/>
    <p:sldId id="2113690786" r:id="rId49"/>
    <p:sldId id="2113690802" r:id="rId50"/>
    <p:sldId id="2113690788" r:id="rId51"/>
    <p:sldId id="2113690794" r:id="rId52"/>
    <p:sldId id="2113690791" r:id="rId53"/>
    <p:sldId id="2113690805"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7139AE7-63BE-D4FC-3D6A-5388258D573E}" name="Aamena Salar" initials="AS" userId="S::aamena.salar_nhs.net#ext#@gynaia.onmicrosoft.com::5bf16355-9168-413c-b08e-d3027925db6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D71A8"/>
    <a:srgbClr val="2E78AB"/>
    <a:srgbClr val="28AA7F"/>
    <a:srgbClr val="F4B31A"/>
    <a:srgbClr val="F439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439"/>
    <p:restoredTop sz="96300"/>
  </p:normalViewPr>
  <p:slideViewPr>
    <p:cSldViewPr snapToGrid="0">
      <p:cViewPr varScale="1">
        <p:scale>
          <a:sx n="138" d="100"/>
          <a:sy n="138" d="100"/>
        </p:scale>
        <p:origin x="336" y="4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viewProps" Target="viewProp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microsoft.com/office/2018/10/relationships/authors" Targe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952680-B535-48FD-A1EC-0631D5C58FFB}" type="doc">
      <dgm:prSet loTypeId="urn:microsoft.com/office/officeart/2005/8/layout/hierarchy4" loCatId="hierarchy" qsTypeId="urn:microsoft.com/office/officeart/2005/8/quickstyle/simple1" qsCatId="simple" csTypeId="urn:microsoft.com/office/officeart/2005/8/colors/accent1_2" csCatId="accent1" phldr="1"/>
      <dgm:spPr/>
      <dgm:t>
        <a:bodyPr/>
        <a:lstStyle/>
        <a:p>
          <a:endParaRPr lang="nl-NL"/>
        </a:p>
      </dgm:t>
    </dgm:pt>
    <dgm:pt modelId="{3B7172F3-26BB-483D-A71C-8C4FE9433EBB}">
      <dgm:prSet custT="1"/>
      <dgm:spPr>
        <a:solidFill>
          <a:srgbClr val="FF0000"/>
        </a:solidFill>
      </dgm:spPr>
      <dgm:t>
        <a:bodyPr/>
        <a:lstStyle/>
        <a:p>
          <a:r>
            <a:rPr lang="en-US" sz="2200" b="1" dirty="0">
              <a:solidFill>
                <a:schemeClr val="tx1"/>
              </a:solidFill>
            </a:rPr>
            <a:t>IOTA 1</a:t>
          </a:r>
        </a:p>
        <a:p>
          <a:r>
            <a:rPr lang="en-US" sz="1400" dirty="0">
              <a:solidFill>
                <a:schemeClr val="tx1"/>
              </a:solidFill>
            </a:rPr>
            <a:t>1999 – 2002</a:t>
          </a:r>
        </a:p>
        <a:p>
          <a:r>
            <a:rPr lang="en-US" sz="1400" b="1" dirty="0">
              <a:solidFill>
                <a:schemeClr val="tx1"/>
              </a:solidFill>
            </a:rPr>
            <a:t>N=1066</a:t>
          </a:r>
          <a:endParaRPr lang="nl-NL" sz="1400" b="1" dirty="0">
            <a:solidFill>
              <a:schemeClr val="tx1"/>
            </a:solidFill>
          </a:endParaRPr>
        </a:p>
      </dgm:t>
    </dgm:pt>
    <dgm:pt modelId="{08CDE6E5-7174-45CC-B085-46D1E8C59952}" type="parTrans" cxnId="{479D7A50-5216-4B17-AF75-66BF54174742}">
      <dgm:prSet/>
      <dgm:spPr/>
      <dgm:t>
        <a:bodyPr/>
        <a:lstStyle/>
        <a:p>
          <a:endParaRPr lang="nl-NL"/>
        </a:p>
      </dgm:t>
    </dgm:pt>
    <dgm:pt modelId="{FD1FD5B7-D6CD-4379-9C41-F64B9CBBE0BD}" type="sibTrans" cxnId="{479D7A50-5216-4B17-AF75-66BF54174742}">
      <dgm:prSet/>
      <dgm:spPr/>
      <dgm:t>
        <a:bodyPr/>
        <a:lstStyle/>
        <a:p>
          <a:endParaRPr lang="nl-NL"/>
        </a:p>
      </dgm:t>
    </dgm:pt>
    <dgm:pt modelId="{930B2CD8-B7C7-4F7D-A59D-7725F5ED0EA5}">
      <dgm:prSet custT="1"/>
      <dgm:spPr>
        <a:solidFill>
          <a:srgbClr val="92D050"/>
        </a:solidFill>
      </dgm:spPr>
      <dgm:t>
        <a:bodyPr/>
        <a:lstStyle/>
        <a:p>
          <a:r>
            <a:rPr lang="en-US" sz="2200" b="1" dirty="0">
              <a:solidFill>
                <a:schemeClr val="tx1"/>
              </a:solidFill>
            </a:rPr>
            <a:t>IOTA 3</a:t>
          </a:r>
          <a:endParaRPr lang="nl-NL" sz="2200" b="1" dirty="0">
            <a:solidFill>
              <a:schemeClr val="tx1"/>
            </a:solidFill>
          </a:endParaRPr>
        </a:p>
        <a:p>
          <a:r>
            <a:rPr lang="en-US" sz="1400" dirty="0">
              <a:solidFill>
                <a:schemeClr val="tx1"/>
              </a:solidFill>
            </a:rPr>
            <a:t>2009 – 2012</a:t>
          </a:r>
        </a:p>
        <a:p>
          <a:r>
            <a:rPr lang="nl-NL" sz="1400" b="1" dirty="0">
              <a:solidFill>
                <a:schemeClr val="tx1"/>
              </a:solidFill>
            </a:rPr>
            <a:t>N=2403</a:t>
          </a:r>
        </a:p>
      </dgm:t>
    </dgm:pt>
    <dgm:pt modelId="{441269AA-4F44-4F26-ADC5-E356A7C5B33F}" type="parTrans" cxnId="{2EDF33E2-36BB-4154-9F45-2D796529513B}">
      <dgm:prSet/>
      <dgm:spPr/>
      <dgm:t>
        <a:bodyPr/>
        <a:lstStyle/>
        <a:p>
          <a:endParaRPr lang="nl-NL"/>
        </a:p>
      </dgm:t>
    </dgm:pt>
    <dgm:pt modelId="{7F40CCA2-D0EA-4B00-916C-1C69AB1FF886}" type="sibTrans" cxnId="{2EDF33E2-36BB-4154-9F45-2D796529513B}">
      <dgm:prSet/>
      <dgm:spPr/>
      <dgm:t>
        <a:bodyPr/>
        <a:lstStyle/>
        <a:p>
          <a:endParaRPr lang="nl-NL"/>
        </a:p>
      </dgm:t>
    </dgm:pt>
    <dgm:pt modelId="{5F997008-1539-4DDD-8F56-51EE8D9827C6}">
      <dgm:prSet custT="1"/>
      <dgm:spPr>
        <a:solidFill>
          <a:srgbClr val="00B050"/>
        </a:solidFill>
      </dgm:spPr>
      <dgm:t>
        <a:bodyPr/>
        <a:lstStyle/>
        <a:p>
          <a:r>
            <a:rPr lang="en-US" sz="2200" b="1" dirty="0">
              <a:solidFill>
                <a:schemeClr val="tx1"/>
              </a:solidFill>
            </a:rPr>
            <a:t>IOTA 4</a:t>
          </a:r>
        </a:p>
        <a:p>
          <a:r>
            <a:rPr lang="en-US" sz="1400" dirty="0">
              <a:solidFill>
                <a:schemeClr val="tx1"/>
              </a:solidFill>
            </a:rPr>
            <a:t>2010 – 2013</a:t>
          </a:r>
        </a:p>
        <a:p>
          <a:r>
            <a:rPr lang="en-US" sz="1400" b="1" dirty="0">
              <a:solidFill>
                <a:schemeClr val="tx1"/>
              </a:solidFill>
            </a:rPr>
            <a:t>N=301</a:t>
          </a:r>
          <a:endParaRPr lang="nl-NL" sz="1400" b="1" dirty="0">
            <a:solidFill>
              <a:schemeClr val="tx1"/>
            </a:solidFill>
          </a:endParaRPr>
        </a:p>
      </dgm:t>
    </dgm:pt>
    <dgm:pt modelId="{553D6673-4B59-4BF8-9EBB-3E2A81A165BF}" type="parTrans" cxnId="{512884FB-7F21-47F5-82C3-DDF01E4DBD18}">
      <dgm:prSet/>
      <dgm:spPr/>
      <dgm:t>
        <a:bodyPr/>
        <a:lstStyle/>
        <a:p>
          <a:endParaRPr lang="nl-NL"/>
        </a:p>
      </dgm:t>
    </dgm:pt>
    <dgm:pt modelId="{686BB3A2-418B-4EBD-A863-52521EA58EFF}" type="sibTrans" cxnId="{512884FB-7F21-47F5-82C3-DDF01E4DBD18}">
      <dgm:prSet/>
      <dgm:spPr/>
      <dgm:t>
        <a:bodyPr/>
        <a:lstStyle/>
        <a:p>
          <a:endParaRPr lang="nl-NL"/>
        </a:p>
      </dgm:t>
    </dgm:pt>
    <dgm:pt modelId="{64DE2716-0F13-4C80-955C-0D8752B7816A}">
      <dgm:prSet custT="1"/>
      <dgm:spPr>
        <a:solidFill>
          <a:srgbClr val="FFFF00"/>
        </a:solidFill>
      </dgm:spPr>
      <dgm:t>
        <a:bodyPr/>
        <a:lstStyle/>
        <a:p>
          <a:r>
            <a:rPr lang="en-US" sz="2200" b="1" dirty="0">
              <a:solidFill>
                <a:schemeClr val="tx1"/>
              </a:solidFill>
            </a:rPr>
            <a:t>IOTA 2</a:t>
          </a:r>
        </a:p>
        <a:p>
          <a:r>
            <a:rPr lang="en-US" sz="1400" dirty="0">
              <a:solidFill>
                <a:schemeClr val="tx1"/>
              </a:solidFill>
            </a:rPr>
            <a:t>2005 – 2007</a:t>
          </a:r>
        </a:p>
        <a:p>
          <a:r>
            <a:rPr lang="en-US" sz="1400" b="1" dirty="0">
              <a:solidFill>
                <a:schemeClr val="tx1"/>
              </a:solidFill>
            </a:rPr>
            <a:t>N=1938</a:t>
          </a:r>
          <a:endParaRPr lang="nl-NL" sz="1400" b="1" dirty="0">
            <a:solidFill>
              <a:schemeClr val="tx1"/>
            </a:solidFill>
          </a:endParaRPr>
        </a:p>
      </dgm:t>
    </dgm:pt>
    <dgm:pt modelId="{91658C5C-4E39-4829-A351-EC831D34CE6D}" type="parTrans" cxnId="{107EDEA0-9556-46F6-B8FA-9E4C726A9F85}">
      <dgm:prSet/>
      <dgm:spPr/>
      <dgm:t>
        <a:bodyPr/>
        <a:lstStyle/>
        <a:p>
          <a:endParaRPr lang="nl-NL"/>
        </a:p>
      </dgm:t>
    </dgm:pt>
    <dgm:pt modelId="{84C554E9-01FE-4179-A339-D966A9DECCA9}" type="sibTrans" cxnId="{107EDEA0-9556-46F6-B8FA-9E4C726A9F85}">
      <dgm:prSet/>
      <dgm:spPr/>
      <dgm:t>
        <a:bodyPr/>
        <a:lstStyle/>
        <a:p>
          <a:endParaRPr lang="nl-NL"/>
        </a:p>
      </dgm:t>
    </dgm:pt>
    <dgm:pt modelId="{DCB1579E-C06C-4B55-BF7D-DB1DF713FB18}">
      <dgm:prSet custT="1"/>
      <dgm:spPr>
        <a:solidFill>
          <a:srgbClr val="FFC000"/>
        </a:solidFill>
      </dgm:spPr>
      <dgm:t>
        <a:bodyPr/>
        <a:lstStyle/>
        <a:p>
          <a:pPr algn="ctr"/>
          <a:r>
            <a:rPr lang="en-US" sz="2200" b="1" dirty="0">
              <a:solidFill>
                <a:schemeClr val="tx1"/>
              </a:solidFill>
            </a:rPr>
            <a:t>IOTA 1b</a:t>
          </a:r>
        </a:p>
        <a:p>
          <a:pPr algn="ctr"/>
          <a:r>
            <a:rPr lang="en-US" sz="1400" dirty="0">
              <a:solidFill>
                <a:schemeClr val="tx1"/>
              </a:solidFill>
            </a:rPr>
            <a:t>2002 – 2005</a:t>
          </a:r>
        </a:p>
        <a:p>
          <a:pPr algn="ctr"/>
          <a:r>
            <a:rPr lang="en-US" sz="1400" b="1" dirty="0">
              <a:solidFill>
                <a:schemeClr val="tx1"/>
              </a:solidFill>
            </a:rPr>
            <a:t>N=507</a:t>
          </a:r>
          <a:endParaRPr lang="nl-NL" sz="2100" b="1" dirty="0">
            <a:solidFill>
              <a:schemeClr val="tx1"/>
            </a:solidFill>
          </a:endParaRPr>
        </a:p>
      </dgm:t>
    </dgm:pt>
    <dgm:pt modelId="{FDD84660-8D78-4EA2-B592-5147BD62A9E8}" type="parTrans" cxnId="{1D6BD891-CDD7-467F-A1C5-AAA39804388C}">
      <dgm:prSet/>
      <dgm:spPr/>
      <dgm:t>
        <a:bodyPr/>
        <a:lstStyle/>
        <a:p>
          <a:endParaRPr lang="nl-NL"/>
        </a:p>
      </dgm:t>
    </dgm:pt>
    <dgm:pt modelId="{DBCEA496-E7D8-4199-8388-7C68F85E4EEA}" type="sibTrans" cxnId="{1D6BD891-CDD7-467F-A1C5-AAA39804388C}">
      <dgm:prSet/>
      <dgm:spPr/>
      <dgm:t>
        <a:bodyPr/>
        <a:lstStyle/>
        <a:p>
          <a:endParaRPr lang="nl-NL"/>
        </a:p>
      </dgm:t>
    </dgm:pt>
    <dgm:pt modelId="{91553BF1-C395-4710-920D-4CCC2DD47BAD}">
      <dgm:prSet custT="1"/>
      <dgm:spPr>
        <a:solidFill>
          <a:srgbClr val="00B0F0"/>
        </a:solidFill>
      </dgm:spPr>
      <dgm:t>
        <a:bodyPr/>
        <a:lstStyle/>
        <a:p>
          <a:r>
            <a:rPr lang="en-US" sz="2000" b="1" dirty="0">
              <a:solidFill>
                <a:schemeClr val="tx1"/>
              </a:solidFill>
            </a:rPr>
            <a:t>IOTA  </a:t>
          </a:r>
          <a:r>
            <a:rPr lang="en-US" sz="2400" b="1" dirty="0">
              <a:solidFill>
                <a:schemeClr val="tx1"/>
              </a:solidFill>
            </a:rPr>
            <a:t>5</a:t>
          </a:r>
        </a:p>
        <a:p>
          <a:r>
            <a:rPr lang="en-US" sz="1400" dirty="0">
              <a:solidFill>
                <a:schemeClr val="tx1"/>
              </a:solidFill>
            </a:rPr>
            <a:t>2012 – 2017</a:t>
          </a:r>
        </a:p>
        <a:p>
          <a:r>
            <a:rPr lang="en-US" sz="1400" b="1" dirty="0">
              <a:solidFill>
                <a:schemeClr val="tx1"/>
              </a:solidFill>
            </a:rPr>
            <a:t>N=14,972</a:t>
          </a:r>
          <a:endParaRPr lang="nl-NL" sz="1400" b="1" dirty="0">
            <a:solidFill>
              <a:schemeClr val="tx1"/>
            </a:solidFill>
          </a:endParaRPr>
        </a:p>
      </dgm:t>
    </dgm:pt>
    <dgm:pt modelId="{7A650E88-AF3A-42A6-9790-2A58D16F23B8}" type="parTrans" cxnId="{7E5C50E3-D45D-48DF-92EC-3C54AB0897EF}">
      <dgm:prSet/>
      <dgm:spPr/>
      <dgm:t>
        <a:bodyPr/>
        <a:lstStyle/>
        <a:p>
          <a:endParaRPr lang="nl-NL"/>
        </a:p>
      </dgm:t>
    </dgm:pt>
    <dgm:pt modelId="{7FD4FFE2-9304-4FB6-A62A-AF9E15FD0BD2}" type="sibTrans" cxnId="{7E5C50E3-D45D-48DF-92EC-3C54AB0897EF}">
      <dgm:prSet/>
      <dgm:spPr/>
      <dgm:t>
        <a:bodyPr/>
        <a:lstStyle/>
        <a:p>
          <a:endParaRPr lang="nl-NL"/>
        </a:p>
      </dgm:t>
    </dgm:pt>
    <dgm:pt modelId="{74BB6143-E6F5-4D80-94D1-02FA60E7EF27}" type="pres">
      <dgm:prSet presAssocID="{B4952680-B535-48FD-A1EC-0631D5C58FFB}" presName="Name0" presStyleCnt="0">
        <dgm:presLayoutVars>
          <dgm:chPref val="1"/>
          <dgm:dir/>
          <dgm:animOne val="branch"/>
          <dgm:animLvl val="lvl"/>
          <dgm:resizeHandles/>
        </dgm:presLayoutVars>
      </dgm:prSet>
      <dgm:spPr/>
    </dgm:pt>
    <dgm:pt modelId="{6BFD32A9-8AC6-43AB-9FDC-44FAC8393570}" type="pres">
      <dgm:prSet presAssocID="{3B7172F3-26BB-483D-A71C-8C4FE9433EBB}" presName="vertOne" presStyleCnt="0"/>
      <dgm:spPr/>
    </dgm:pt>
    <dgm:pt modelId="{9100D52E-6F12-4B00-BBE9-6E1FE1EE1792}" type="pres">
      <dgm:prSet presAssocID="{3B7172F3-26BB-483D-A71C-8C4FE9433EBB}" presName="txOne" presStyleLbl="node0" presStyleIdx="0" presStyleCnt="6" custLinFactX="-14054" custLinFactNeighborX="-100000" custLinFactNeighborY="25619">
        <dgm:presLayoutVars>
          <dgm:chPref val="3"/>
        </dgm:presLayoutVars>
      </dgm:prSet>
      <dgm:spPr/>
    </dgm:pt>
    <dgm:pt modelId="{815CA8C7-5EF7-4103-BBDA-430F261BA000}" type="pres">
      <dgm:prSet presAssocID="{3B7172F3-26BB-483D-A71C-8C4FE9433EBB}" presName="horzOne" presStyleCnt="0"/>
      <dgm:spPr/>
    </dgm:pt>
    <dgm:pt modelId="{3A322F61-6993-44AE-B949-2C02E9C90D61}" type="pres">
      <dgm:prSet presAssocID="{FD1FD5B7-D6CD-4379-9C41-F64B9CBBE0BD}" presName="sibSpaceOne" presStyleCnt="0"/>
      <dgm:spPr/>
    </dgm:pt>
    <dgm:pt modelId="{34C11216-9DC6-4588-A7F8-7727130E0A18}" type="pres">
      <dgm:prSet presAssocID="{DCB1579E-C06C-4B55-BF7D-DB1DF713FB18}" presName="vertOne" presStyleCnt="0"/>
      <dgm:spPr/>
    </dgm:pt>
    <dgm:pt modelId="{62970A9A-C5AC-4445-B524-6726A37FFF0A}" type="pres">
      <dgm:prSet presAssocID="{DCB1579E-C06C-4B55-BF7D-DB1DF713FB18}" presName="txOne" presStyleLbl="node0" presStyleIdx="1" presStyleCnt="6" custScaleX="100772">
        <dgm:presLayoutVars>
          <dgm:chPref val="3"/>
        </dgm:presLayoutVars>
      </dgm:prSet>
      <dgm:spPr/>
    </dgm:pt>
    <dgm:pt modelId="{6020C206-842E-41D6-9F61-431608B9026E}" type="pres">
      <dgm:prSet presAssocID="{DCB1579E-C06C-4B55-BF7D-DB1DF713FB18}" presName="horzOne" presStyleCnt="0"/>
      <dgm:spPr/>
    </dgm:pt>
    <dgm:pt modelId="{C03ABD51-D2A1-416D-A77C-2E26C9625DB2}" type="pres">
      <dgm:prSet presAssocID="{DBCEA496-E7D8-4199-8388-7C68F85E4EEA}" presName="sibSpaceOne" presStyleCnt="0"/>
      <dgm:spPr/>
    </dgm:pt>
    <dgm:pt modelId="{BF767662-B6CE-4D0B-9468-00C5B2CFB010}" type="pres">
      <dgm:prSet presAssocID="{64DE2716-0F13-4C80-955C-0D8752B7816A}" presName="vertOne" presStyleCnt="0"/>
      <dgm:spPr/>
    </dgm:pt>
    <dgm:pt modelId="{2870E1B1-EFA0-46A1-BEAF-7839725C30BF}" type="pres">
      <dgm:prSet presAssocID="{64DE2716-0F13-4C80-955C-0D8752B7816A}" presName="txOne" presStyleLbl="node0" presStyleIdx="2" presStyleCnt="6">
        <dgm:presLayoutVars>
          <dgm:chPref val="3"/>
        </dgm:presLayoutVars>
      </dgm:prSet>
      <dgm:spPr/>
    </dgm:pt>
    <dgm:pt modelId="{F9762A1A-8D52-4223-807F-1B56BF41B80C}" type="pres">
      <dgm:prSet presAssocID="{64DE2716-0F13-4C80-955C-0D8752B7816A}" presName="horzOne" presStyleCnt="0"/>
      <dgm:spPr/>
    </dgm:pt>
    <dgm:pt modelId="{77229B76-53B1-4886-B2FE-3308044E9E77}" type="pres">
      <dgm:prSet presAssocID="{84C554E9-01FE-4179-A339-D966A9DECCA9}" presName="sibSpaceOne" presStyleCnt="0"/>
      <dgm:spPr/>
    </dgm:pt>
    <dgm:pt modelId="{82975329-F426-4594-9D94-1B5A306E2496}" type="pres">
      <dgm:prSet presAssocID="{930B2CD8-B7C7-4F7D-A59D-7725F5ED0EA5}" presName="vertOne" presStyleCnt="0"/>
      <dgm:spPr/>
    </dgm:pt>
    <dgm:pt modelId="{5F48A589-B377-4E12-83CC-FBD3FABDBA72}" type="pres">
      <dgm:prSet presAssocID="{930B2CD8-B7C7-4F7D-A59D-7725F5ED0EA5}" presName="txOne" presStyleLbl="node0" presStyleIdx="3" presStyleCnt="6">
        <dgm:presLayoutVars>
          <dgm:chPref val="3"/>
        </dgm:presLayoutVars>
      </dgm:prSet>
      <dgm:spPr/>
    </dgm:pt>
    <dgm:pt modelId="{46E6CC36-6EE1-479D-92C0-0431EEE7DC9C}" type="pres">
      <dgm:prSet presAssocID="{930B2CD8-B7C7-4F7D-A59D-7725F5ED0EA5}" presName="horzOne" presStyleCnt="0"/>
      <dgm:spPr/>
    </dgm:pt>
    <dgm:pt modelId="{8CE3C244-B1CD-4293-A1E5-67411982E94A}" type="pres">
      <dgm:prSet presAssocID="{7F40CCA2-D0EA-4B00-916C-1C69AB1FF886}" presName="sibSpaceOne" presStyleCnt="0"/>
      <dgm:spPr/>
    </dgm:pt>
    <dgm:pt modelId="{DB40FF98-677F-4D42-9745-8352C9B8A9B2}" type="pres">
      <dgm:prSet presAssocID="{5F997008-1539-4DDD-8F56-51EE8D9827C6}" presName="vertOne" presStyleCnt="0"/>
      <dgm:spPr/>
    </dgm:pt>
    <dgm:pt modelId="{453FAFDD-CEE3-4CBC-AB19-058D33C34AB6}" type="pres">
      <dgm:prSet presAssocID="{5F997008-1539-4DDD-8F56-51EE8D9827C6}" presName="txOne" presStyleLbl="node0" presStyleIdx="4" presStyleCnt="6">
        <dgm:presLayoutVars>
          <dgm:chPref val="3"/>
        </dgm:presLayoutVars>
      </dgm:prSet>
      <dgm:spPr/>
    </dgm:pt>
    <dgm:pt modelId="{EEA17008-7219-4DC3-8095-91150475DE38}" type="pres">
      <dgm:prSet presAssocID="{5F997008-1539-4DDD-8F56-51EE8D9827C6}" presName="horzOne" presStyleCnt="0"/>
      <dgm:spPr/>
    </dgm:pt>
    <dgm:pt modelId="{0369F92A-D74A-433E-BDA8-D1F46332F87E}" type="pres">
      <dgm:prSet presAssocID="{686BB3A2-418B-4EBD-A863-52521EA58EFF}" presName="sibSpaceOne" presStyleCnt="0"/>
      <dgm:spPr/>
    </dgm:pt>
    <dgm:pt modelId="{E7A71625-CBE0-4866-8435-2C27BC810401}" type="pres">
      <dgm:prSet presAssocID="{91553BF1-C395-4710-920D-4CCC2DD47BAD}" presName="vertOne" presStyleCnt="0"/>
      <dgm:spPr/>
    </dgm:pt>
    <dgm:pt modelId="{3BDC3A1B-FFD2-4EC2-9CF9-AA3F83D3BD65}" type="pres">
      <dgm:prSet presAssocID="{91553BF1-C395-4710-920D-4CCC2DD47BAD}" presName="txOne" presStyleLbl="node0" presStyleIdx="5" presStyleCnt="6" custScaleX="122657">
        <dgm:presLayoutVars>
          <dgm:chPref val="3"/>
        </dgm:presLayoutVars>
      </dgm:prSet>
      <dgm:spPr/>
    </dgm:pt>
    <dgm:pt modelId="{7E8A958E-DDC2-4454-8548-1636400E4F94}" type="pres">
      <dgm:prSet presAssocID="{91553BF1-C395-4710-920D-4CCC2DD47BAD}" presName="horzOne" presStyleCnt="0"/>
      <dgm:spPr/>
    </dgm:pt>
  </dgm:ptLst>
  <dgm:cxnLst>
    <dgm:cxn modelId="{20D9F20B-6E99-4409-B37A-0705A9C10DD9}" type="presOf" srcId="{B4952680-B535-48FD-A1EC-0631D5C58FFB}" destId="{74BB6143-E6F5-4D80-94D1-02FA60E7EF27}" srcOrd="0" destOrd="0" presId="urn:microsoft.com/office/officeart/2005/8/layout/hierarchy4"/>
    <dgm:cxn modelId="{703D351B-8298-4A8B-AF23-99F9854F40CF}" type="presOf" srcId="{5F997008-1539-4DDD-8F56-51EE8D9827C6}" destId="{453FAFDD-CEE3-4CBC-AB19-058D33C34AB6}" srcOrd="0" destOrd="0" presId="urn:microsoft.com/office/officeart/2005/8/layout/hierarchy4"/>
    <dgm:cxn modelId="{479D7A50-5216-4B17-AF75-66BF54174742}" srcId="{B4952680-B535-48FD-A1EC-0631D5C58FFB}" destId="{3B7172F3-26BB-483D-A71C-8C4FE9433EBB}" srcOrd="0" destOrd="0" parTransId="{08CDE6E5-7174-45CC-B085-46D1E8C59952}" sibTransId="{FD1FD5B7-D6CD-4379-9C41-F64B9CBBE0BD}"/>
    <dgm:cxn modelId="{62D4F883-3AE6-4C2C-B9D8-388DF1A6C0A1}" type="presOf" srcId="{64DE2716-0F13-4C80-955C-0D8752B7816A}" destId="{2870E1B1-EFA0-46A1-BEAF-7839725C30BF}" srcOrd="0" destOrd="0" presId="urn:microsoft.com/office/officeart/2005/8/layout/hierarchy4"/>
    <dgm:cxn modelId="{1D6BD891-CDD7-467F-A1C5-AAA39804388C}" srcId="{B4952680-B535-48FD-A1EC-0631D5C58FFB}" destId="{DCB1579E-C06C-4B55-BF7D-DB1DF713FB18}" srcOrd="1" destOrd="0" parTransId="{FDD84660-8D78-4EA2-B592-5147BD62A9E8}" sibTransId="{DBCEA496-E7D8-4199-8388-7C68F85E4EEA}"/>
    <dgm:cxn modelId="{6010B193-EEEE-4D13-B0E3-84B9147F4692}" type="presOf" srcId="{DCB1579E-C06C-4B55-BF7D-DB1DF713FB18}" destId="{62970A9A-C5AC-4445-B524-6726A37FFF0A}" srcOrd="0" destOrd="0" presId="urn:microsoft.com/office/officeart/2005/8/layout/hierarchy4"/>
    <dgm:cxn modelId="{D247B893-A56A-4C31-8006-170FFEB97422}" type="presOf" srcId="{930B2CD8-B7C7-4F7D-A59D-7725F5ED0EA5}" destId="{5F48A589-B377-4E12-83CC-FBD3FABDBA72}" srcOrd="0" destOrd="0" presId="urn:microsoft.com/office/officeart/2005/8/layout/hierarchy4"/>
    <dgm:cxn modelId="{3A476A99-354F-4AEC-AC32-9795CB6C1648}" type="presOf" srcId="{3B7172F3-26BB-483D-A71C-8C4FE9433EBB}" destId="{9100D52E-6F12-4B00-BBE9-6E1FE1EE1792}" srcOrd="0" destOrd="0" presId="urn:microsoft.com/office/officeart/2005/8/layout/hierarchy4"/>
    <dgm:cxn modelId="{107EDEA0-9556-46F6-B8FA-9E4C726A9F85}" srcId="{B4952680-B535-48FD-A1EC-0631D5C58FFB}" destId="{64DE2716-0F13-4C80-955C-0D8752B7816A}" srcOrd="2" destOrd="0" parTransId="{91658C5C-4E39-4829-A351-EC831D34CE6D}" sibTransId="{84C554E9-01FE-4179-A339-D966A9DECCA9}"/>
    <dgm:cxn modelId="{FA332EB9-B36A-4999-9BA5-ECEBC6373118}" type="presOf" srcId="{91553BF1-C395-4710-920D-4CCC2DD47BAD}" destId="{3BDC3A1B-FFD2-4EC2-9CF9-AA3F83D3BD65}" srcOrd="0" destOrd="0" presId="urn:microsoft.com/office/officeart/2005/8/layout/hierarchy4"/>
    <dgm:cxn modelId="{2EDF33E2-36BB-4154-9F45-2D796529513B}" srcId="{B4952680-B535-48FD-A1EC-0631D5C58FFB}" destId="{930B2CD8-B7C7-4F7D-A59D-7725F5ED0EA5}" srcOrd="3" destOrd="0" parTransId="{441269AA-4F44-4F26-ADC5-E356A7C5B33F}" sibTransId="{7F40CCA2-D0EA-4B00-916C-1C69AB1FF886}"/>
    <dgm:cxn modelId="{7E5C50E3-D45D-48DF-92EC-3C54AB0897EF}" srcId="{B4952680-B535-48FD-A1EC-0631D5C58FFB}" destId="{91553BF1-C395-4710-920D-4CCC2DD47BAD}" srcOrd="5" destOrd="0" parTransId="{7A650E88-AF3A-42A6-9790-2A58D16F23B8}" sibTransId="{7FD4FFE2-9304-4FB6-A62A-AF9E15FD0BD2}"/>
    <dgm:cxn modelId="{512884FB-7F21-47F5-82C3-DDF01E4DBD18}" srcId="{B4952680-B535-48FD-A1EC-0631D5C58FFB}" destId="{5F997008-1539-4DDD-8F56-51EE8D9827C6}" srcOrd="4" destOrd="0" parTransId="{553D6673-4B59-4BF8-9EBB-3E2A81A165BF}" sibTransId="{686BB3A2-418B-4EBD-A863-52521EA58EFF}"/>
    <dgm:cxn modelId="{BC653320-B2CE-4E02-AF05-816E2F4CEDFF}" type="presParOf" srcId="{74BB6143-E6F5-4D80-94D1-02FA60E7EF27}" destId="{6BFD32A9-8AC6-43AB-9FDC-44FAC8393570}" srcOrd="0" destOrd="0" presId="urn:microsoft.com/office/officeart/2005/8/layout/hierarchy4"/>
    <dgm:cxn modelId="{FE85B9FD-FDCE-49BC-A635-477FA9994003}" type="presParOf" srcId="{6BFD32A9-8AC6-43AB-9FDC-44FAC8393570}" destId="{9100D52E-6F12-4B00-BBE9-6E1FE1EE1792}" srcOrd="0" destOrd="0" presId="urn:microsoft.com/office/officeart/2005/8/layout/hierarchy4"/>
    <dgm:cxn modelId="{46C999C5-5D4B-44E4-8951-414CD19FAC6A}" type="presParOf" srcId="{6BFD32A9-8AC6-43AB-9FDC-44FAC8393570}" destId="{815CA8C7-5EF7-4103-BBDA-430F261BA000}" srcOrd="1" destOrd="0" presId="urn:microsoft.com/office/officeart/2005/8/layout/hierarchy4"/>
    <dgm:cxn modelId="{8956F4D4-C4D7-441C-A3EF-C985E9EC3631}" type="presParOf" srcId="{74BB6143-E6F5-4D80-94D1-02FA60E7EF27}" destId="{3A322F61-6993-44AE-B949-2C02E9C90D61}" srcOrd="1" destOrd="0" presId="urn:microsoft.com/office/officeart/2005/8/layout/hierarchy4"/>
    <dgm:cxn modelId="{3C999C3D-69B0-4A41-AC4A-EE923C016E6E}" type="presParOf" srcId="{74BB6143-E6F5-4D80-94D1-02FA60E7EF27}" destId="{34C11216-9DC6-4588-A7F8-7727130E0A18}" srcOrd="2" destOrd="0" presId="urn:microsoft.com/office/officeart/2005/8/layout/hierarchy4"/>
    <dgm:cxn modelId="{A6E84C36-8F07-48C3-A07A-CB824833D1E7}" type="presParOf" srcId="{34C11216-9DC6-4588-A7F8-7727130E0A18}" destId="{62970A9A-C5AC-4445-B524-6726A37FFF0A}" srcOrd="0" destOrd="0" presId="urn:microsoft.com/office/officeart/2005/8/layout/hierarchy4"/>
    <dgm:cxn modelId="{A256DEDE-2F79-4306-8FB2-E76A3DD7D001}" type="presParOf" srcId="{34C11216-9DC6-4588-A7F8-7727130E0A18}" destId="{6020C206-842E-41D6-9F61-431608B9026E}" srcOrd="1" destOrd="0" presId="urn:microsoft.com/office/officeart/2005/8/layout/hierarchy4"/>
    <dgm:cxn modelId="{11CAFF7A-F231-4E99-BF9B-5067483C3836}" type="presParOf" srcId="{74BB6143-E6F5-4D80-94D1-02FA60E7EF27}" destId="{C03ABD51-D2A1-416D-A77C-2E26C9625DB2}" srcOrd="3" destOrd="0" presId="urn:microsoft.com/office/officeart/2005/8/layout/hierarchy4"/>
    <dgm:cxn modelId="{FA01BCAA-4E54-453E-A9C3-FDC53C2E8CC0}" type="presParOf" srcId="{74BB6143-E6F5-4D80-94D1-02FA60E7EF27}" destId="{BF767662-B6CE-4D0B-9468-00C5B2CFB010}" srcOrd="4" destOrd="0" presId="urn:microsoft.com/office/officeart/2005/8/layout/hierarchy4"/>
    <dgm:cxn modelId="{1E314DDC-072E-406E-A7E1-B65E4D6A9E36}" type="presParOf" srcId="{BF767662-B6CE-4D0B-9468-00C5B2CFB010}" destId="{2870E1B1-EFA0-46A1-BEAF-7839725C30BF}" srcOrd="0" destOrd="0" presId="urn:microsoft.com/office/officeart/2005/8/layout/hierarchy4"/>
    <dgm:cxn modelId="{582D3B25-ACA9-408B-B446-0BB91AC29223}" type="presParOf" srcId="{BF767662-B6CE-4D0B-9468-00C5B2CFB010}" destId="{F9762A1A-8D52-4223-807F-1B56BF41B80C}" srcOrd="1" destOrd="0" presId="urn:microsoft.com/office/officeart/2005/8/layout/hierarchy4"/>
    <dgm:cxn modelId="{CECFBD24-0196-4106-8440-91CD7D1C4042}" type="presParOf" srcId="{74BB6143-E6F5-4D80-94D1-02FA60E7EF27}" destId="{77229B76-53B1-4886-B2FE-3308044E9E77}" srcOrd="5" destOrd="0" presId="urn:microsoft.com/office/officeart/2005/8/layout/hierarchy4"/>
    <dgm:cxn modelId="{C964EFBF-A2D4-40FB-8571-89EC2647ABDB}" type="presParOf" srcId="{74BB6143-E6F5-4D80-94D1-02FA60E7EF27}" destId="{82975329-F426-4594-9D94-1B5A306E2496}" srcOrd="6" destOrd="0" presId="urn:microsoft.com/office/officeart/2005/8/layout/hierarchy4"/>
    <dgm:cxn modelId="{752738C7-0EF5-479D-95EF-229EDE5FC9FD}" type="presParOf" srcId="{82975329-F426-4594-9D94-1B5A306E2496}" destId="{5F48A589-B377-4E12-83CC-FBD3FABDBA72}" srcOrd="0" destOrd="0" presId="urn:microsoft.com/office/officeart/2005/8/layout/hierarchy4"/>
    <dgm:cxn modelId="{242128CA-08D1-445F-9E0B-7387C665679B}" type="presParOf" srcId="{82975329-F426-4594-9D94-1B5A306E2496}" destId="{46E6CC36-6EE1-479D-92C0-0431EEE7DC9C}" srcOrd="1" destOrd="0" presId="urn:microsoft.com/office/officeart/2005/8/layout/hierarchy4"/>
    <dgm:cxn modelId="{683C3F5B-3715-4C28-93D8-3BA21F350248}" type="presParOf" srcId="{74BB6143-E6F5-4D80-94D1-02FA60E7EF27}" destId="{8CE3C244-B1CD-4293-A1E5-67411982E94A}" srcOrd="7" destOrd="0" presId="urn:microsoft.com/office/officeart/2005/8/layout/hierarchy4"/>
    <dgm:cxn modelId="{1AD81B6A-E0A2-454E-96DB-988FA389E7C5}" type="presParOf" srcId="{74BB6143-E6F5-4D80-94D1-02FA60E7EF27}" destId="{DB40FF98-677F-4D42-9745-8352C9B8A9B2}" srcOrd="8" destOrd="0" presId="urn:microsoft.com/office/officeart/2005/8/layout/hierarchy4"/>
    <dgm:cxn modelId="{59E71815-FEDC-41D4-B4F5-9FCDAF7CFFD9}" type="presParOf" srcId="{DB40FF98-677F-4D42-9745-8352C9B8A9B2}" destId="{453FAFDD-CEE3-4CBC-AB19-058D33C34AB6}" srcOrd="0" destOrd="0" presId="urn:microsoft.com/office/officeart/2005/8/layout/hierarchy4"/>
    <dgm:cxn modelId="{F247360B-A057-43BD-9412-655CCBB4EC99}" type="presParOf" srcId="{DB40FF98-677F-4D42-9745-8352C9B8A9B2}" destId="{EEA17008-7219-4DC3-8095-91150475DE38}" srcOrd="1" destOrd="0" presId="urn:microsoft.com/office/officeart/2005/8/layout/hierarchy4"/>
    <dgm:cxn modelId="{2A6FCB5E-8146-4EAD-AB1E-E3E9873A365B}" type="presParOf" srcId="{74BB6143-E6F5-4D80-94D1-02FA60E7EF27}" destId="{0369F92A-D74A-433E-BDA8-D1F46332F87E}" srcOrd="9" destOrd="0" presId="urn:microsoft.com/office/officeart/2005/8/layout/hierarchy4"/>
    <dgm:cxn modelId="{6D396C5E-E21E-41B1-8B98-B32C222597BA}" type="presParOf" srcId="{74BB6143-E6F5-4D80-94D1-02FA60E7EF27}" destId="{E7A71625-CBE0-4866-8435-2C27BC810401}" srcOrd="10" destOrd="0" presId="urn:microsoft.com/office/officeart/2005/8/layout/hierarchy4"/>
    <dgm:cxn modelId="{1F10C020-CEE4-4E77-96E0-C6291EBCEB36}" type="presParOf" srcId="{E7A71625-CBE0-4866-8435-2C27BC810401}" destId="{3BDC3A1B-FFD2-4EC2-9CF9-AA3F83D3BD65}" srcOrd="0" destOrd="0" presId="urn:microsoft.com/office/officeart/2005/8/layout/hierarchy4"/>
    <dgm:cxn modelId="{803C480B-5FA4-47A9-8A80-2098E4AE292C}" type="presParOf" srcId="{E7A71625-CBE0-4866-8435-2C27BC810401}" destId="{7E8A958E-DDC2-4454-8548-1636400E4F94}"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00D52E-6F12-4B00-BBE9-6E1FE1EE1792}">
      <dsp:nvSpPr>
        <dsp:cNvPr id="0" name=""/>
        <dsp:cNvSpPr/>
      </dsp:nvSpPr>
      <dsp:spPr>
        <a:xfrm>
          <a:off x="0" y="0"/>
          <a:ext cx="1159844" cy="1941073"/>
        </a:xfrm>
        <a:prstGeom prst="roundRect">
          <a:avLst>
            <a:gd name="adj" fmla="val 10000"/>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tx1"/>
              </a:solidFill>
            </a:rPr>
            <a:t>IOTA 1</a:t>
          </a:r>
        </a:p>
        <a:p>
          <a:pPr marL="0" lvl="0" indent="0" algn="ctr" defTabSz="977900">
            <a:lnSpc>
              <a:spcPct val="90000"/>
            </a:lnSpc>
            <a:spcBef>
              <a:spcPct val="0"/>
            </a:spcBef>
            <a:spcAft>
              <a:spcPct val="35000"/>
            </a:spcAft>
            <a:buNone/>
          </a:pPr>
          <a:r>
            <a:rPr lang="en-US" sz="1400" kern="1200" dirty="0">
              <a:solidFill>
                <a:schemeClr val="tx1"/>
              </a:solidFill>
            </a:rPr>
            <a:t>1999 – 2002</a:t>
          </a:r>
        </a:p>
        <a:p>
          <a:pPr marL="0" lvl="0" indent="0" algn="ctr" defTabSz="977900">
            <a:lnSpc>
              <a:spcPct val="90000"/>
            </a:lnSpc>
            <a:spcBef>
              <a:spcPct val="0"/>
            </a:spcBef>
            <a:spcAft>
              <a:spcPct val="35000"/>
            </a:spcAft>
            <a:buNone/>
          </a:pPr>
          <a:r>
            <a:rPr lang="en-US" sz="1400" b="1" kern="1200" dirty="0">
              <a:solidFill>
                <a:schemeClr val="tx1"/>
              </a:solidFill>
            </a:rPr>
            <a:t>N=1066</a:t>
          </a:r>
          <a:endParaRPr lang="nl-NL" sz="1400" b="1" kern="1200" dirty="0">
            <a:solidFill>
              <a:schemeClr val="tx1"/>
            </a:solidFill>
          </a:endParaRPr>
        </a:p>
      </dsp:txBody>
      <dsp:txXfrm>
        <a:off x="33971" y="33971"/>
        <a:ext cx="1091902" cy="1873131"/>
      </dsp:txXfrm>
    </dsp:sp>
    <dsp:sp modelId="{62970A9A-C5AC-4445-B524-6726A37FFF0A}">
      <dsp:nvSpPr>
        <dsp:cNvPr id="0" name=""/>
        <dsp:cNvSpPr/>
      </dsp:nvSpPr>
      <dsp:spPr>
        <a:xfrm>
          <a:off x="1361782" y="0"/>
          <a:ext cx="1168798" cy="1941073"/>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tx1"/>
              </a:solidFill>
            </a:rPr>
            <a:t>IOTA 1b</a:t>
          </a:r>
        </a:p>
        <a:p>
          <a:pPr marL="0" lvl="0" indent="0" algn="ctr" defTabSz="977900">
            <a:lnSpc>
              <a:spcPct val="90000"/>
            </a:lnSpc>
            <a:spcBef>
              <a:spcPct val="0"/>
            </a:spcBef>
            <a:spcAft>
              <a:spcPct val="35000"/>
            </a:spcAft>
            <a:buNone/>
          </a:pPr>
          <a:r>
            <a:rPr lang="en-US" sz="1400" kern="1200" dirty="0">
              <a:solidFill>
                <a:schemeClr val="tx1"/>
              </a:solidFill>
            </a:rPr>
            <a:t>2002 – 2005</a:t>
          </a:r>
        </a:p>
        <a:p>
          <a:pPr marL="0" lvl="0" indent="0" algn="ctr" defTabSz="977900">
            <a:lnSpc>
              <a:spcPct val="90000"/>
            </a:lnSpc>
            <a:spcBef>
              <a:spcPct val="0"/>
            </a:spcBef>
            <a:spcAft>
              <a:spcPct val="35000"/>
            </a:spcAft>
            <a:buNone/>
          </a:pPr>
          <a:r>
            <a:rPr lang="en-US" sz="1400" b="1" kern="1200" dirty="0">
              <a:solidFill>
                <a:schemeClr val="tx1"/>
              </a:solidFill>
            </a:rPr>
            <a:t>N=507</a:t>
          </a:r>
          <a:endParaRPr lang="nl-NL" sz="2100" b="1" kern="1200" dirty="0">
            <a:solidFill>
              <a:schemeClr val="tx1"/>
            </a:solidFill>
          </a:endParaRPr>
        </a:p>
      </dsp:txBody>
      <dsp:txXfrm>
        <a:off x="1396015" y="34233"/>
        <a:ext cx="1100332" cy="1872607"/>
      </dsp:txXfrm>
    </dsp:sp>
    <dsp:sp modelId="{2870E1B1-EFA0-46A1-BEAF-7839725C30BF}">
      <dsp:nvSpPr>
        <dsp:cNvPr id="0" name=""/>
        <dsp:cNvSpPr/>
      </dsp:nvSpPr>
      <dsp:spPr>
        <a:xfrm>
          <a:off x="2725434" y="0"/>
          <a:ext cx="1159844" cy="1941073"/>
        </a:xfrm>
        <a:prstGeom prst="roundRect">
          <a:avLst>
            <a:gd name="adj" fmla="val 10000"/>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tx1"/>
              </a:solidFill>
            </a:rPr>
            <a:t>IOTA 2</a:t>
          </a:r>
        </a:p>
        <a:p>
          <a:pPr marL="0" lvl="0" indent="0" algn="ctr" defTabSz="977900">
            <a:lnSpc>
              <a:spcPct val="90000"/>
            </a:lnSpc>
            <a:spcBef>
              <a:spcPct val="0"/>
            </a:spcBef>
            <a:spcAft>
              <a:spcPct val="35000"/>
            </a:spcAft>
            <a:buNone/>
          </a:pPr>
          <a:r>
            <a:rPr lang="en-US" sz="1400" kern="1200" dirty="0">
              <a:solidFill>
                <a:schemeClr val="tx1"/>
              </a:solidFill>
            </a:rPr>
            <a:t>2005 – 2007</a:t>
          </a:r>
        </a:p>
        <a:p>
          <a:pPr marL="0" lvl="0" indent="0" algn="ctr" defTabSz="977900">
            <a:lnSpc>
              <a:spcPct val="90000"/>
            </a:lnSpc>
            <a:spcBef>
              <a:spcPct val="0"/>
            </a:spcBef>
            <a:spcAft>
              <a:spcPct val="35000"/>
            </a:spcAft>
            <a:buNone/>
          </a:pPr>
          <a:r>
            <a:rPr lang="en-US" sz="1400" b="1" kern="1200" dirty="0">
              <a:solidFill>
                <a:schemeClr val="tx1"/>
              </a:solidFill>
            </a:rPr>
            <a:t>N=1938</a:t>
          </a:r>
          <a:endParaRPr lang="nl-NL" sz="1400" b="1" kern="1200" dirty="0">
            <a:solidFill>
              <a:schemeClr val="tx1"/>
            </a:solidFill>
          </a:endParaRPr>
        </a:p>
      </dsp:txBody>
      <dsp:txXfrm>
        <a:off x="2759405" y="33971"/>
        <a:ext cx="1091902" cy="1873131"/>
      </dsp:txXfrm>
    </dsp:sp>
    <dsp:sp modelId="{5F48A589-B377-4E12-83CC-FBD3FABDBA72}">
      <dsp:nvSpPr>
        <dsp:cNvPr id="0" name=""/>
        <dsp:cNvSpPr/>
      </dsp:nvSpPr>
      <dsp:spPr>
        <a:xfrm>
          <a:off x="4080133" y="0"/>
          <a:ext cx="1159844" cy="1941073"/>
        </a:xfrm>
        <a:prstGeom prst="roundRect">
          <a:avLst>
            <a:gd name="adj" fmla="val 10000"/>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tx1"/>
              </a:solidFill>
            </a:rPr>
            <a:t>IOTA 3</a:t>
          </a:r>
          <a:endParaRPr lang="nl-NL" sz="2200" b="1" kern="1200" dirty="0">
            <a:solidFill>
              <a:schemeClr val="tx1"/>
            </a:solidFill>
          </a:endParaRPr>
        </a:p>
        <a:p>
          <a:pPr marL="0" lvl="0" indent="0" algn="ctr" defTabSz="977900">
            <a:lnSpc>
              <a:spcPct val="90000"/>
            </a:lnSpc>
            <a:spcBef>
              <a:spcPct val="0"/>
            </a:spcBef>
            <a:spcAft>
              <a:spcPct val="35000"/>
            </a:spcAft>
            <a:buNone/>
          </a:pPr>
          <a:r>
            <a:rPr lang="en-US" sz="1400" kern="1200" dirty="0">
              <a:solidFill>
                <a:schemeClr val="tx1"/>
              </a:solidFill>
            </a:rPr>
            <a:t>2009 – 2012</a:t>
          </a:r>
        </a:p>
        <a:p>
          <a:pPr marL="0" lvl="0" indent="0" algn="ctr" defTabSz="977900">
            <a:lnSpc>
              <a:spcPct val="90000"/>
            </a:lnSpc>
            <a:spcBef>
              <a:spcPct val="0"/>
            </a:spcBef>
            <a:spcAft>
              <a:spcPct val="35000"/>
            </a:spcAft>
            <a:buNone/>
          </a:pPr>
          <a:r>
            <a:rPr lang="nl-NL" sz="1400" b="1" kern="1200" dirty="0">
              <a:solidFill>
                <a:schemeClr val="tx1"/>
              </a:solidFill>
            </a:rPr>
            <a:t>N=2403</a:t>
          </a:r>
        </a:p>
      </dsp:txBody>
      <dsp:txXfrm>
        <a:off x="4114104" y="33971"/>
        <a:ext cx="1091902" cy="1873131"/>
      </dsp:txXfrm>
    </dsp:sp>
    <dsp:sp modelId="{453FAFDD-CEE3-4CBC-AB19-058D33C34AB6}">
      <dsp:nvSpPr>
        <dsp:cNvPr id="0" name=""/>
        <dsp:cNvSpPr/>
      </dsp:nvSpPr>
      <dsp:spPr>
        <a:xfrm>
          <a:off x="5434831" y="0"/>
          <a:ext cx="1159844" cy="1941073"/>
        </a:xfrm>
        <a:prstGeom prst="roundRect">
          <a:avLst>
            <a:gd name="adj" fmla="val 10000"/>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tx1"/>
              </a:solidFill>
            </a:rPr>
            <a:t>IOTA 4</a:t>
          </a:r>
        </a:p>
        <a:p>
          <a:pPr marL="0" lvl="0" indent="0" algn="ctr" defTabSz="977900">
            <a:lnSpc>
              <a:spcPct val="90000"/>
            </a:lnSpc>
            <a:spcBef>
              <a:spcPct val="0"/>
            </a:spcBef>
            <a:spcAft>
              <a:spcPct val="35000"/>
            </a:spcAft>
            <a:buNone/>
          </a:pPr>
          <a:r>
            <a:rPr lang="en-US" sz="1400" kern="1200" dirty="0">
              <a:solidFill>
                <a:schemeClr val="tx1"/>
              </a:solidFill>
            </a:rPr>
            <a:t>2010 – 2013</a:t>
          </a:r>
        </a:p>
        <a:p>
          <a:pPr marL="0" lvl="0" indent="0" algn="ctr" defTabSz="977900">
            <a:lnSpc>
              <a:spcPct val="90000"/>
            </a:lnSpc>
            <a:spcBef>
              <a:spcPct val="0"/>
            </a:spcBef>
            <a:spcAft>
              <a:spcPct val="35000"/>
            </a:spcAft>
            <a:buNone/>
          </a:pPr>
          <a:r>
            <a:rPr lang="en-US" sz="1400" b="1" kern="1200" dirty="0">
              <a:solidFill>
                <a:schemeClr val="tx1"/>
              </a:solidFill>
            </a:rPr>
            <a:t>N=301</a:t>
          </a:r>
          <a:endParaRPr lang="nl-NL" sz="1400" b="1" kern="1200" dirty="0">
            <a:solidFill>
              <a:schemeClr val="tx1"/>
            </a:solidFill>
          </a:endParaRPr>
        </a:p>
      </dsp:txBody>
      <dsp:txXfrm>
        <a:off x="5468802" y="33971"/>
        <a:ext cx="1091902" cy="1873131"/>
      </dsp:txXfrm>
    </dsp:sp>
    <dsp:sp modelId="{3BDC3A1B-FFD2-4EC2-9CF9-AA3F83D3BD65}">
      <dsp:nvSpPr>
        <dsp:cNvPr id="0" name=""/>
        <dsp:cNvSpPr/>
      </dsp:nvSpPr>
      <dsp:spPr>
        <a:xfrm>
          <a:off x="6789530" y="0"/>
          <a:ext cx="1422630" cy="1941073"/>
        </a:xfrm>
        <a:prstGeom prst="roundRect">
          <a:avLst>
            <a:gd name="adj" fmla="val 10000"/>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IOTA  </a:t>
          </a:r>
          <a:r>
            <a:rPr lang="en-US" sz="2400" b="1" kern="1200" dirty="0">
              <a:solidFill>
                <a:schemeClr val="tx1"/>
              </a:solidFill>
            </a:rPr>
            <a:t>5</a:t>
          </a:r>
        </a:p>
        <a:p>
          <a:pPr marL="0" lvl="0" indent="0" algn="ctr" defTabSz="889000">
            <a:lnSpc>
              <a:spcPct val="90000"/>
            </a:lnSpc>
            <a:spcBef>
              <a:spcPct val="0"/>
            </a:spcBef>
            <a:spcAft>
              <a:spcPct val="35000"/>
            </a:spcAft>
            <a:buNone/>
          </a:pPr>
          <a:r>
            <a:rPr lang="en-US" sz="1400" kern="1200" dirty="0">
              <a:solidFill>
                <a:schemeClr val="tx1"/>
              </a:solidFill>
            </a:rPr>
            <a:t>2012 – 2017</a:t>
          </a:r>
        </a:p>
        <a:p>
          <a:pPr marL="0" lvl="0" indent="0" algn="ctr" defTabSz="889000">
            <a:lnSpc>
              <a:spcPct val="90000"/>
            </a:lnSpc>
            <a:spcBef>
              <a:spcPct val="0"/>
            </a:spcBef>
            <a:spcAft>
              <a:spcPct val="35000"/>
            </a:spcAft>
            <a:buNone/>
          </a:pPr>
          <a:r>
            <a:rPr lang="en-US" sz="1400" b="1" kern="1200" dirty="0">
              <a:solidFill>
                <a:schemeClr val="tx1"/>
              </a:solidFill>
            </a:rPr>
            <a:t>N=14,972</a:t>
          </a:r>
          <a:endParaRPr lang="nl-NL" sz="1400" b="1" kern="1200" dirty="0">
            <a:solidFill>
              <a:schemeClr val="tx1"/>
            </a:solidFill>
          </a:endParaRPr>
        </a:p>
      </dsp:txBody>
      <dsp:txXfrm>
        <a:off x="6831197" y="41667"/>
        <a:ext cx="1339296" cy="185773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04T22:10:29.488"/>
    </inkml:context>
    <inkml:brush xml:id="br0">
      <inkml:brushProperty name="width" value="0.2" units="cm"/>
      <inkml:brushProperty name="height" value="0.2" units="cm"/>
      <inkml:brushProperty name="color" value="#E71224"/>
    </inkml:brush>
  </inkml:definitions>
  <inkml:trace contextRef="#ctx0" brushRef="#br0">2046 85 24575,'98'0'0,"-3"0"0,-27 0 0,4 0-1639,8 0 1,1 0 1219,5 0 0,3 0-399,-19 0 0,3 0 1,1 0 817,6 0 0,3 0 0,-1 0 0,-1 0 0,1 0 0,2 0-554,9 0 0,1 0 0,1 0 554,0 0 0,0 0 0,1 0 0,-20-2 0,2 0 0,0-1 0,-1 0 0,22-1 0,-1 0 0,2-1-820,-18 2 1,2 0 0,0 0 0,-1 0 709,-3 0 0,-1 0 0,0 1 0,-1 0 110,20 1 0,-2 2 0,1-1-232,-21 0 0,-1 0 0,1 0 1,-2 0 231,15 1 0,-2 0 0,3 1 0,-10 1 0,1 1 0,3 1 0,0 2-280,7 1 1,1 3 0,1 0-1,-1 3 280,3 2 0,-1 1 0,0 2 0,-2 1 0,-6 0 0,-2 1 0,-1 1 0,-2 1 65,15 8 1,-2 2 0,-3 2-66,-5-2 0,-1 2 0,-2 1 0,-5 0 0,-2 1 0,0 0 0,2 4 0,1 0 0,-3 2 0,-5 0 0,-2 1 0,-1 1 0,-4-1 0,-3 1 0,-1 2 0,-2 1 0,-2 2 0,-2 0 578,-4-1 1,-2 1 0,-2 1-579,18 26 0,-5 3 0,-6 1 0,-5 1 0,-4-3 0,-4 1 0,-5 1 0,-4 1 0,-5-6 0,-3-2 717,-3-7 0,-4 0-717,-4 3 0,-4 1 0,-1 12 0,-3 0 0,-1-17 0,-6 2 0,-11 6 0,-8 5 0,-4-7 1082,-10-4 1,-7-2-1083,-5-2 0,-7 2 0,-4-4 0,3-10 0,-3-5 0,-9 2 0,2-5 0,-8 2 0,-5 0 0,0-1 0,4-3 0,-2-1 0,3-3 0,-2-1 0,-5 2-311,9-5 1,-5 1 0,-3 1 0,-1 0-1,3-3 1,2-4 310,-14 3 0,3-5 0,1-2 0,-2 0 0,-6 1 0,-2-1 0,1-1 0,1-2-396,9-2 0,1-2 1,0 0-1,-2-2 396,-7 0 0,-1-1 0,-1 0 0,2-2 0,7-2 0,1 0 0,1-1 0,-2-1 0,-6 0 0,-2 0 0,0 0 0,-2-1 0,16-2 0,-3 1 0,0-1 0,2 0 0,3-1 0,-3 0 0,2-1 0,2 0 0,-1 0 0,-23 1 0,1-1 0,4-1-302,16 0 1,2-2 0,0 0 301,2 0 0,1-2 0,-3 1 0,-7 0 0,-2 0 0,-2 0 0,-3 0 0,-1 1 0,1-2 0,2 1 0,1-1 0,1-1 0,0-1 0,1-1 0,0-1 0,4-2 0,0-1 0,2-2 0,4-1 0,2-2 0,0-1-38,5-1 1,1-1-1,1 0 38,-27-10 0,3 0 1072,7-1 1,2-1-1073,4 1 0,1-1 1182,6-1 1,2 0-1183,5 1 0,2-1 0,0 1 0,1 0 0,3-2 0,1 1 886,3-1 0,0 0-886,0-2 0,1-1 0,3 0 0,3 0 0,4 4 0,2-1 1937,-36-30-1937,9 4 0,2-4 0,-4-4 494,22 17 1,0 0-495,-18-18 0,2-2 0,2 0 0,4 2 0,14 13 0,-1 0 1430,-5-6-1430,9 7 0,0-1 0,-17-22 25,17 19 1,0 0-26,-11-16 0,8 2 0,-5-14 0,14 3 0,5-14 0,19 45 0,2 0 0,6-3 0,1 1 0,0-48 0,3-1 0,7 1 0,2 49 0,3-1 0,6-6 0,4 0 0,7-2 0,5-1-688,6-4 1,5 0 687,7-4 0,3 0 0,7-5 0,3 1-445,-18 23 1,1 1 0,2 0 444,0 1 0,2 1 0,1 1 0,1 1 0,1 1 0,2 1 0,2 2 0,1 1 0,2 2 0,2-1 0,2 2 0,1 1 0,3 1 0,2 2 0,1 1-813,3 3 0,0 2 1,1 2 812,1 3 0,0 2 0,1 3 0,0 2 0,1 2 0,-1 2 0,0 1 0,0 2 0,0 2 0,-2 1 0,-1 0 0,-1 2 0,-3 0 0,0 0 0,2 1 0,19 1 0,3 1 0,-5 3 0,8 4 0,0 7 0,-21 3 0,7 5 0,-2 1 0,-16-2 0,-13-2 0,-7 1 0,21 18 0,-1-1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04T22:10:52.058"/>
    </inkml:context>
    <inkml:brush xml:id="br0">
      <inkml:brushProperty name="width" value="0.2" units="cm"/>
      <inkml:brushProperty name="height" value="0.2" units="cm"/>
      <inkml:brushProperty name="color" value="#E71224"/>
    </inkml:brush>
  </inkml:definitions>
  <inkml:trace contextRef="#ctx0" brushRef="#br0">7240 131 24575,'57'5'0,"42"-2"-1639,-27-2 1,7-2 951,17 1 1,4 0 686,-24 0 0,2 0 0,1 0 0,1 0 0,0 0 0,4 0 0,-12 0 0,3 0 0,2 0 0,0 0 0,2 0 0,-1 0 0,3 0 0,5 0 0,-8 0 0,4-1 0,2 1 0,3-1 0,-1 2 0,-2 0-656,15 3 1,-1 1-1,1 1 1,-1 0 0,0 1 161,1-2 1,0 1 0,0 0 0,-1 2 0,-3 2 493,-8 2 0,0 2 0,-3 1 0,-3 1 0,-5 1 438,15 5 1,-8 2 0,7 7-439,-5 2 0,9 6 0,2 4 0,-3-1 0,-9-2 0,9 5 0,-9-2 0,6 6-656,-12-6 1,7 4-1,2 1 1,-5 1 0,-11-5 488,-1 5 1,-10-4-1,-2 1 167,19 17 0,-6-1 223,-9-7 1,-5-2-224,-10-7 0,-4 0 1638,-8-3 0,-2 0-1424,-1-2 0,-3 0 444,12 29-658,-15-7 3276,-9-12-392,-7-3-1500,-1 10-1384,-3 3 0,-2 18 0,-5 6 17,-11 8-17,1-39 0,-4 0-617,-7 4 0,-3 1 617,-7 8 0,-5 0-1233,-8 4 0,-6 1 1233,7-15 0,-3 3 0,-3-1-1093,-7 6 1,-3 1 0,-2-1 1077,10-12 1,-3 0-1,-1-1 1,-2 0-701,-5 3 0,-2 0 0,-1-2 0,-3-1 715,-2 0 0,-3-2 0,-1-1 0,-2-1-473,9-8 0,-1 0 1,-1-1-1,-2-1 1,-1 0 472,-3 0 0,-1-1 0,-1-1 0,-2-1 0,0 0-356,-4 0 0,-1 0 0,-1-1 0,-2 0 0,1-2 356,-3-1 0,1-1 0,-2-1 0,-3 0 0,-5 0-91,21-8 0,-3 1 1,-2 0-1,-3-1 1,-1 1-1,-1-2 1,-1 0-1,-1 0 91,3-2 0,-2-1 0,-2 0 0,-1-1 0,0 0 0,-1 0 0,1-1 0,1 0 0,1 0-80,-6 1 1,2-1 0,0 1 0,0-1 0,0-1 0,0 1 0,0-2-1,-2 0 80,7-2 0,-2 0 0,0 0 0,-2-1 0,2-1 0,0 0 0,3 0 0,2-2 0,3 0-54,-12 0 1,4-2 0,2-1 0,3 0-1,-2-1 1,-2 1 53,-6 0 0,-2-1 0,0 1 0,0-1 0,0-1 0,0 1 71,2-1 1,2 1 0,0-1 0,-1 0 0,-3-1 0,-5-1-72,17-1 0,-5 0 0,-2-1 0,-3-1 0,0 0 0,1 0 0,2-1 0,3 0 0,5-1-34,-12-1 1,4-1-1,4 0 1,1-1-1,-2-1 1,-4 0 33,-2 0 0,-6 1 0,-3-2 0,2 0 0,2-1 0,6-1 0,10-2 0,-6-5 0,11-1 0,2-3 0,-6-2 0,8 3 0,-5-3 0,-2-1 0,0-1 0,2 1 0,6 0 0,-10-4 0,5 0 0,1 0 0,-5-2 98,-6-1 1,-6-2 0,-1-1 0,3 0 0,9 2-99,-12-8 0,10 0 0,1 0 375,2 0 1,2 0-1,2-2-375,5 0 0,2-1 0,2-1 0,6-1 0,1-2 0,3 0 340,3-1 1,3-1-1,2 1-340,-13-17 0,7 2 1498,12 6 0,6 0-1498,8 6 0,5-1 0,4 2 0,2-2 0,0-6 0,2-2 0,4-1 0,3 0 0,2 0 0,5-1 0,9-6 0,6 0 0,6-4 0,7 1 967,9-5 0,7 0-967,12-5 0,7 1 177,-16 27 1,3 1 0,3 0-178,4-4 0,3 0 0,3 0-423,10-6 1,5-1 0,2 0 422,-14 14 0,3 1 0,1-1 0,2 2-609,4-1 1,2 2 0,2 0 0,1 1 608,6-2 0,2 1 0,2 1 0,0 2-435,3 2 1,0 2 0,3 2-1,1 0 435,-11 7 0,2 1 0,1 1 0,2 1 0,0 0-314,7-2 1,2 0 0,0 2 0,2-1 0,1 2 313,-13 5 0,-1 0 0,1 0 0,3 1 0,2 1 0,4-1-84,-12 5 0,4 0 1,3-1-1,2 1 1,2 0-1,-2 1 1,0 0-1,-4 1 1,-3 0 83,18-2 0,-6 0 0,-2 2 0,0 0 0,3 0 0,5 0-56,-18 4 0,5-1 1,3 0-1,1 0 1,0 1-1,0 0 1,-2 1-1,-3 1 1,-5 1 55,13 0 0,-5 2 0,-3 0 0,-1 1 0,1 1 0,2 0-44,7-1 1,1 0-1,1 1 1,1 0 0,1 1-1,1 1 44,-7 0 0,0 1 0,2 0 0,1 0 0,0 2 0,0 1 0,1 1 0,-9 1 0,0 0 0,1 2 0,0 0 0,0 1 0,1 1 0,-1 2 0,1 1 0,3 2 0,2 2 0,1 1 0,0 2 0,-2 0 0,-2 0 0,-4-1 0,-5-2 0,14 2 0,-5-1 0,-5-1 0,-3 1 0,-4 3 0,-4 8 0,0-1 0,-1 0 0,1 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12T03:53:46.785"/>
    </inkml:context>
    <inkml:brush xml:id="br0">
      <inkml:brushProperty name="width" value="0.2" units="cm"/>
      <inkml:brushProperty name="height" value="0.2" units="cm"/>
      <inkml:brushProperty name="color" value="#E71224"/>
    </inkml:brush>
  </inkml:definitions>
  <inkml:trace contextRef="#ctx0" brushRef="#br0">7240 131 24575,'57'5'0,"42"-2"-1639,-27-2 1,7-2 951,17 1 1,4 0 686,-24 0 0,2 0 0,1 0 0,1 0 0,0 0 0,4 0 0,-12 0 0,3 0 0,2 0 0,0 0 0,2 0 0,-1 0 0,3 0 0,5 0 0,-8 0 0,4-1 0,2 1 0,3-1 0,-1 2 0,-2 0-656,15 3 1,-1 1-1,1 1 1,-1 0 0,0 1 161,1-2 1,0 1 0,0 0 0,-1 2 0,-3 2 493,-8 2 0,0 2 0,-3 1 0,-3 1 0,-5 1 438,15 5 1,-8 2 0,7 7-439,-5 2 0,9 6 0,2 4 0,-3-1 0,-9-2 0,9 5 0,-9-2 0,6 6-656,-12-6 1,7 4-1,2 1 1,-5 1 0,-11-5 488,-1 5 1,-10-4-1,-2 1 167,19 17 0,-6-1 223,-9-7 1,-5-2-224,-10-7 0,-4 0 1638,-8-3 0,-2 0-1424,-1-2 0,-3 0 444,12 29-658,-15-7 3276,-9-12-392,-7-3-1500,-1 10-1384,-3 3 0,-2 18 0,-5 6 17,-11 8-17,1-39 0,-4 0-617,-7 4 0,-3 1 617,-7 8 0,-5 0-1233,-8 4 0,-6 1 1233,7-15 0,-3 3 0,-3-1-1093,-7 6 1,-3 1 0,-2-1 1077,10-12 1,-3 0-1,-1-1 1,-2 0-701,-5 3 0,-2 0 0,-1-2 0,-3-1 715,-2 0 0,-3-2 0,-1-1 0,-2-1-473,9-8 0,-1 0 1,-1-1-1,-2-1 1,-1 0 472,-3 0 0,-1-1 0,-1-1 0,-2-1 0,0 0-356,-4 0 0,-1 0 0,-1-1 0,-2 0 0,1-2 356,-3-1 0,1-1 0,-2-1 0,-3 0 0,-5 0-91,21-8 0,-3 1 1,-2 0-1,-3-1 1,-1 1-1,-1-2 1,-1 0-1,-1 0 91,3-2 0,-2-1 0,-2 0 0,-1-1 0,0 0 0,-1 0 0,1-1 0,1 0 0,1 0-80,-6 1 1,2-1 0,0 1 0,0-1 0,0-1 0,0 1 0,0-2-1,-2 0 80,7-2 0,-2 0 0,0 0 0,-2-1 0,2-1 0,0 0 0,3 0 0,2-2 0,3 0-54,-12 0 1,4-2 0,2-1 0,3 0-1,-2-1 1,-2 1 53,-6 0 0,-2-1 0,0 1 0,0-1 0,0-1 0,0 1 71,2-1 1,2 1 0,0-1 0,-1 0 0,-3-1 0,-5-1-72,17-1 0,-5 0 0,-2-1 0,-3-1 0,0 0 0,1 0 0,2-1 0,3 0 0,5-1-34,-12-1 1,4-1-1,4 0 1,1-1-1,-2-1 1,-4 0 33,-2 0 0,-6 1 0,-3-2 0,2 0 0,2-1 0,6-1 0,10-2 0,-6-5 0,11-1 0,2-3 0,-6-2 0,8 3 0,-5-3 0,-2-1 0,0-1 0,2 1 0,6 0 0,-10-4 0,5 0 0,1 0 0,-5-2 98,-6-1 1,-6-2 0,-1-1 0,3 0 0,9 2-99,-12-8 0,10 0 0,1 0 375,2 0 1,2 0-1,2-2-375,5 0 0,2-1 0,2-1 0,6-1 0,1-2 0,3 0 340,3-1 1,3-1-1,2 1-340,-13-17 0,7 2 1498,12 6 0,6 0-1498,8 6 0,5-1 0,4 2 0,2-2 0,0-6 0,2-2 0,4-1 0,3 0 0,2 0 0,5-1 0,9-6 0,6 0 0,6-4 0,7 1 967,9-5 0,7 0-967,12-5 0,7 1 177,-16 27 1,3 1 0,3 0-178,4-4 0,3 0 0,3 0-423,10-6 1,5-1 0,2 0 422,-14 14 0,3 1 0,1-1 0,2 2-609,4-1 1,2 2 0,2 0 0,1 1 608,6-2 0,2 1 0,2 1 0,0 2-435,3 2 1,0 2 0,3 2-1,1 0 435,-11 7 0,2 1 0,1 1 0,2 1 0,0 0-314,7-2 1,2 0 0,0 2 0,2-1 0,1 2 313,-13 5 0,-1 0 0,1 0 0,3 1 0,2 1 0,4-1-84,-12 5 0,4 0 1,3-1-1,2 1 1,2 0-1,-2 1 1,0 0-1,-4 1 1,-3 0 83,18-2 0,-6 0 0,-2 2 0,0 0 0,3 0 0,5 0-56,-18 4 0,5-1 1,3 0-1,1 0 1,0 1-1,0 0 1,-2 1-1,-3 1 1,-5 1 55,13 0 0,-5 2 0,-3 0 0,-1 1 0,1 1 0,2 0-44,7-1 1,1 0-1,1 1 1,1 0 0,1 1-1,1 1 44,-7 0 0,0 1 0,2 0 0,1 0 0,0 2 0,0 1 0,1 1 0,-9 1 0,0 0 0,1 2 0,0 0 0,0 1 0,1 1 0,-1 2 0,1 1 0,3 2 0,2 2 0,1 1 0,0 2 0,-2 0 0,-2 0 0,-4-1 0,-5-2 0,14 2 0,-5-1 0,-5-1 0,-3 1 0,-4 3 0,-4 8 0,0-1 0,-1 0 0,1 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04T22:10:29.488"/>
    </inkml:context>
    <inkml:brush xml:id="br0">
      <inkml:brushProperty name="width" value="0.2" units="cm"/>
      <inkml:brushProperty name="height" value="0.2" units="cm"/>
      <inkml:brushProperty name="color" value="#E71224"/>
    </inkml:brush>
  </inkml:definitions>
  <inkml:trace contextRef="#ctx0" brushRef="#br0">2639 85 24575,'126'0'0,"-4"0"0,-34 0 0,5 0-1639,10 0 1,2 0 1219,5 0 0,5 0-399,-24 0 0,3 0 1,1 0 817,9 0 0,2 0 0,0 0 0,-1 0 0,1 0 0,2 0-554,11 0 0,4 0 0,-1 0 554,0 0 0,0 0 0,2 0 0,-25-2 0,1 0 0,0-1 0,0 0 0,27-1 0,0 0 0,1-1-820,-22 2 1,3 0 0,-1 0 0,-1 0 709,-4 0 0,0 0 0,-1 1 0,-2 0 110,26 1 0,-1 2 0,0-1-232,-28 0 0,0 0 0,0 0 1,-1 0 231,19 1 0,-3 0 0,5 1 0,-15 1 0,4 1 0,1 1 0,2 2-280,8 1 1,1 3 0,2 0-1,0 3 280,1 2 0,1 1 0,-1 2 0,-2 1 0,-9 0 0,-1 1 0,-2 1 0,-3 1 65,21 8 1,-5 2 0,-2 2-66,-7-2 0,-1 2 0,-3 1 0,-7 0 0,-2 1 0,0 0 0,3 4 0,0 0 0,-3 2 0,-6 0 0,-2 1 0,-3 1 0,-5-1 0,-2 1 0,-3 2 0,-3 1 0,-1 2 0,-4 0 578,-4-1 1,-3 1 0,-3 1-579,23 26 0,-6 3 0,-8 1 0,-5 1 0,-6-3 0,-6 1 0,-6 1 0,-5 1 0,-6-6 0,-4-2 717,-5-7 0,-4 0-717,-6 3 0,-4 1 0,-2 12 0,-4 0 0,-2-17 0,-7 2 0,-14 6 0,-10 5 0,-5-7 1082,-13-4 1,-11-2-1083,-4-2 0,-10 2 0,-4-4 0,2-10 0,-3-5 0,-12 2 0,3-5 0,-11 2 0,-6 0 0,0-1 0,6-3 0,-4-1 0,5-3 0,-2-1 0,-8 2-311,12-5 1,-6 1 0,-5 1 0,1 0-1,1-3 1,5-4 310,-20 3 0,5-5 0,1-2 0,-3 0 0,-7 1 0,-2-1 0,0-1 0,2-2-396,11-2 0,2-2 1,-1 0-1,-1-2 396,-10 0 0,-2-1 0,0 0 0,2-2 0,9-2 0,2 0 0,0-1 0,-2-1 0,-8 0 0,-1 0 0,-2 0 0,-1-1 0,19-2 0,-3 1 0,1-1 0,1 0 0,5-1 0,-6 0 0,5-1 0,1 0 0,0 0 0,-30 1 0,1-1 0,5-1-302,20 0 1,4-2 0,0 0 301,2 0 0,0-2 0,-1 1 0,-12 0 0,-1 0 0,-2 0 0,-5 0 0,-1 1 0,1-2 0,4 1 0,0-1 0,0-1 0,2-1 0,1-1 0,0-1 0,5-2 0,1-1 0,1-2 0,6-1 0,1-2 0,2-1-38,5-1 1,2-1-1,2 0 38,-36-10 0,4 0 1072,10-1 1,2-1-1073,5 1 0,2-1 1182,7-1 1,3 0-1183,6 1 0,2-1 0,1 1 0,1 0 0,4-2 0,2 1 886,2-1 0,1 0-886,0-2 0,2-1 0,4 0 0,2 0 0,7 4 0,2-1 1937,-48-30-1937,13 4 0,3-4 0,-5-4 494,27 17 1,1 0-495,-24-18 0,4-2 0,1 0 0,7 2 0,16 13 0,1 0 1430,-8-6-1430,12 7 0,-1-1 0,-21-22 25,21 19 1,1 0-26,-14-16 0,10 2 0,-6-14 0,17 3 0,8-14 0,23 45 0,4 0 0,6-3 0,2 1 0,0-48 0,4-1 0,10 1 0,1 49 0,5-1 0,6-6 0,7 0 0,9-2 0,5-1-688,9-4 1,6 0 687,9-4 0,4 0 0,9-5 0,4 1-445,-24 23 1,3 1 0,0 0 444,2 1 0,2 1 0,1 1 0,2 1 0,1 1 0,2 1 0,3 2 0,2 1 0,2 2 0,3-1 0,1 2 0,3 1 0,4 1 0,2 2 0,1 1-813,3 3 0,1 2 1,1 2 812,2 3 0,0 2 0,1 3 0,0 2 0,1 2 0,-1 2 0,0 1 0,0 2 0,-1 2 0,-2 1 0,-1 0 0,0 2 0,-6 0 0,1 0 0,2 1 0,25 1 0,5 1 0,-8 3 0,10 4 0,1 7 0,-28 3 0,11 5 0,-5 1 0,-19-2 0,-18-2 0,-8 1 0,26 18 0,1-1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0EFA4A-082D-6344-B0B1-660FD78FBDD8}" type="datetimeFigureOut">
              <a:rPr lang="en-US" smtClean="0"/>
              <a:t>2/11/26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BACCDE-C776-3747-AF6F-BD51C0CA4EE4}" type="slidenum">
              <a:rPr lang="en-US" smtClean="0"/>
              <a:t>‹#›</a:t>
            </a:fld>
            <a:endParaRPr lang="en-US"/>
          </a:p>
        </p:txBody>
      </p:sp>
    </p:spTree>
    <p:extLst>
      <p:ext uri="{BB962C8B-B14F-4D97-AF65-F5344CB8AC3E}">
        <p14:creationId xmlns:p14="http://schemas.microsoft.com/office/powerpoint/2010/main" val="1189814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2" name="Google Shape;56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2" name="Google Shape;56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BACCDE-C776-3747-AF6F-BD51C0CA4EE4}" type="slidenum">
              <a:rPr lang="en-US" smtClean="0"/>
              <a:t>23</a:t>
            </a:fld>
            <a:endParaRPr lang="en-US"/>
          </a:p>
        </p:txBody>
      </p:sp>
    </p:spTree>
    <p:extLst>
      <p:ext uri="{BB962C8B-B14F-4D97-AF65-F5344CB8AC3E}">
        <p14:creationId xmlns:p14="http://schemas.microsoft.com/office/powerpoint/2010/main" val="1962166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a:extLst>
            <a:ext uri="{FF2B5EF4-FFF2-40B4-BE49-F238E27FC236}">
              <a16:creationId xmlns:a16="http://schemas.microsoft.com/office/drawing/2014/main" id="{7A8A2685-56A1-DCA0-8E73-8BD43C984BEF}"/>
            </a:ext>
          </a:extLst>
        </p:cNvPr>
        <p:cNvGrpSpPr/>
        <p:nvPr/>
      </p:nvGrpSpPr>
      <p:grpSpPr>
        <a:xfrm>
          <a:off x="0" y="0"/>
          <a:ext cx="0" cy="0"/>
          <a:chOff x="0" y="0"/>
          <a:chExt cx="0" cy="0"/>
        </a:xfrm>
      </p:grpSpPr>
      <p:sp>
        <p:nvSpPr>
          <p:cNvPr id="561" name="Google Shape;561;p3:notes">
            <a:extLst>
              <a:ext uri="{FF2B5EF4-FFF2-40B4-BE49-F238E27FC236}">
                <a16:creationId xmlns:a16="http://schemas.microsoft.com/office/drawing/2014/main" id="{D982F3D0-58B2-18ED-F172-CAE8D677A82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2" name="Google Shape;562;p3:notes">
            <a:extLst>
              <a:ext uri="{FF2B5EF4-FFF2-40B4-BE49-F238E27FC236}">
                <a16:creationId xmlns:a16="http://schemas.microsoft.com/office/drawing/2014/main" id="{2872DADB-A7C1-9336-0C70-2BEA45C502A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55682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A564F-B8DA-0A56-3A12-365867638D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2624E2-F41D-9FB3-D151-3D1BCF6EB0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29770A-421A-B92F-B6FA-5EA2161A83E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A597F89-1A4E-2E33-225A-45412A3C49A7}"/>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rial"/>
              <a:ea typeface="Arial"/>
              <a:cs typeface="Arial"/>
              <a:sym typeface="Arial"/>
            </a:endParaRPr>
          </a:p>
        </p:txBody>
      </p:sp>
    </p:spTree>
    <p:extLst>
      <p:ext uri="{BB962C8B-B14F-4D97-AF65-F5344CB8AC3E}">
        <p14:creationId xmlns:p14="http://schemas.microsoft.com/office/powerpoint/2010/main" val="2423055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E5D85-238B-9FC6-8AB1-63089AB45C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D2D1B0-D493-C30E-596E-34BB2B05BF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91A063-A715-0C41-3716-0BE184ACCB4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CD864E8-49A1-0516-09B1-41271FBC12F5}"/>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rial"/>
              <a:ea typeface="Arial"/>
              <a:cs typeface="Arial"/>
              <a:sym typeface="Arial"/>
            </a:endParaRPr>
          </a:p>
        </p:txBody>
      </p:sp>
    </p:spTree>
    <p:extLst>
      <p:ext uri="{BB962C8B-B14F-4D97-AF65-F5344CB8AC3E}">
        <p14:creationId xmlns:p14="http://schemas.microsoft.com/office/powerpoint/2010/main" val="7696606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BACCDE-C776-3747-AF6F-BD51C0CA4EE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712580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7FA882-2268-C601-B4FF-140F4D9B8E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536A64-23DA-E439-95E2-6E07132024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BE3D59-CBE4-FC53-B808-7ADA01EB8F0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77D7645-A947-84C7-745C-31259965525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BACCDE-C776-3747-AF6F-BD51C0CA4EE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01900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9A77E-6B50-4B30-4733-4325D5F293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000A9B-42C3-BBE0-824F-EDC002957C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D5B9C0-A6D4-0C82-93C4-A751EE99ED6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BA09D7A-CDCB-C9BA-B228-4CF8296A897C}"/>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rial"/>
              <a:ea typeface="Arial"/>
              <a:cs typeface="Arial"/>
              <a:sym typeface="Arial"/>
            </a:endParaRPr>
          </a:p>
        </p:txBody>
      </p:sp>
    </p:spTree>
    <p:extLst>
      <p:ext uri="{BB962C8B-B14F-4D97-AF65-F5344CB8AC3E}">
        <p14:creationId xmlns:p14="http://schemas.microsoft.com/office/powerpoint/2010/main" val="16968600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439D7-D5B0-CA52-A303-6C8A43F862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8AF8F6-484C-5713-375A-BCD971679E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B395F4-5B77-54B7-2BAA-C080DD9A263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47B9192-074B-26D3-471C-4FE313A5B617}"/>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rial"/>
              <a:ea typeface="Arial"/>
              <a:cs typeface="Arial"/>
              <a:sym typeface="Arial"/>
            </a:endParaRPr>
          </a:p>
        </p:txBody>
      </p:sp>
    </p:spTree>
    <p:extLst>
      <p:ext uri="{BB962C8B-B14F-4D97-AF65-F5344CB8AC3E}">
        <p14:creationId xmlns:p14="http://schemas.microsoft.com/office/powerpoint/2010/main" val="41588142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BACCDE-C776-3747-AF6F-BD51C0CA4EE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50443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15:55-16:20</a:t>
            </a:r>
          </a:p>
        </p:txBody>
      </p:sp>
      <p:sp>
        <p:nvSpPr>
          <p:cNvPr id="4" name="Tijdelijke aanduiding voor dianummer 3"/>
          <p:cNvSpPr>
            <a:spLocks noGrp="1"/>
          </p:cNvSpPr>
          <p:nvPr>
            <p:ph type="sldNum" sz="quarter" idx="10"/>
          </p:nvPr>
        </p:nvSpPr>
        <p:spPr/>
        <p:txBody>
          <a:bodyPr/>
          <a:lstStyle/>
          <a:p>
            <a:fld id="{17C257C2-8D60-4760-88CB-024AF3EEC641}" type="slidenum">
              <a:rPr lang="nl-BE" smtClean="0"/>
              <a:pPr/>
              <a:t>2</a:t>
            </a:fld>
            <a:endParaRPr lang="nl-BE"/>
          </a:p>
        </p:txBody>
      </p:sp>
    </p:spTree>
    <p:extLst>
      <p:ext uri="{BB962C8B-B14F-4D97-AF65-F5344CB8AC3E}">
        <p14:creationId xmlns:p14="http://schemas.microsoft.com/office/powerpoint/2010/main" val="11808449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32CF8-9DD4-C8BF-4FB1-D2EF484DC5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B6F658-973F-3546-AB5E-0E190D5751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442F7D-EC12-A332-7089-09E1B09CD5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1019F6F-6C67-3EBC-B53D-0E6A62E478E9}"/>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rial"/>
              <a:ea typeface="Arial"/>
              <a:cs typeface="Arial"/>
              <a:sym typeface="Arial"/>
            </a:endParaRPr>
          </a:p>
        </p:txBody>
      </p:sp>
    </p:spTree>
    <p:extLst>
      <p:ext uri="{BB962C8B-B14F-4D97-AF65-F5344CB8AC3E}">
        <p14:creationId xmlns:p14="http://schemas.microsoft.com/office/powerpoint/2010/main" val="26549755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BACCDE-C776-3747-AF6F-BD51C0CA4EE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138694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BACCDE-C776-3747-AF6F-BD51C0CA4EE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13869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BE" dirty="0"/>
              <a:t>The </a:t>
            </a:r>
            <a:r>
              <a:rPr lang="nl-BE" dirty="0" err="1"/>
              <a:t>resulting</a:t>
            </a:r>
            <a:r>
              <a:rPr lang="nl-BE" dirty="0"/>
              <a:t> IOTA </a:t>
            </a:r>
            <a:r>
              <a:rPr lang="nl-BE" dirty="0" err="1"/>
              <a:t>Terms&amp;Definitions</a:t>
            </a:r>
            <a:r>
              <a:rPr lang="nl-BE" dirty="0"/>
              <a:t> </a:t>
            </a:r>
            <a:r>
              <a:rPr lang="nl-BE" dirty="0" err="1"/>
              <a:t>were</a:t>
            </a:r>
            <a:r>
              <a:rPr lang="nl-BE" dirty="0"/>
              <a:t> </a:t>
            </a:r>
            <a:r>
              <a:rPr lang="nl-BE" dirty="0" err="1"/>
              <a:t>published</a:t>
            </a:r>
            <a:r>
              <a:rPr lang="nl-BE" dirty="0"/>
              <a:t> in 2000. Later on </a:t>
            </a:r>
            <a:r>
              <a:rPr lang="nl-BE" dirty="0" err="1"/>
              <a:t>Daniela</a:t>
            </a:r>
            <a:r>
              <a:rPr lang="nl-BE" dirty="0"/>
              <a:t> </a:t>
            </a:r>
            <a:r>
              <a:rPr lang="nl-BE" dirty="0" err="1"/>
              <a:t>Fischerova</a:t>
            </a:r>
            <a:r>
              <a:rPr lang="nl-BE" dirty="0"/>
              <a:t> made </a:t>
            </a:r>
            <a:r>
              <a:rPr lang="nl-BE" dirty="0" err="1"/>
              <a:t>beautiful</a:t>
            </a:r>
            <a:r>
              <a:rPr lang="nl-BE" dirty="0"/>
              <a:t> </a:t>
            </a:r>
            <a:r>
              <a:rPr lang="nl-BE" dirty="0" err="1"/>
              <a:t>educational</a:t>
            </a:r>
            <a:r>
              <a:rPr lang="nl-BE" dirty="0"/>
              <a:t> </a:t>
            </a:r>
            <a:r>
              <a:rPr lang="nl-BE" dirty="0" err="1"/>
              <a:t>material</a:t>
            </a:r>
            <a:r>
              <a:rPr lang="nl-BE" dirty="0"/>
              <a:t> </a:t>
            </a:r>
          </a:p>
        </p:txBody>
      </p:sp>
      <p:sp>
        <p:nvSpPr>
          <p:cNvPr id="4" name="Tijdelijke aanduiding voor dianummer 3"/>
          <p:cNvSpPr>
            <a:spLocks noGrp="1"/>
          </p:cNvSpPr>
          <p:nvPr>
            <p:ph type="sldNum" sz="quarter" idx="10"/>
          </p:nvPr>
        </p:nvSpPr>
        <p:spPr/>
        <p:txBody>
          <a:bodyPr/>
          <a:lstStyle/>
          <a:p>
            <a:fld id="{6C31530B-85AC-4BA6-95C4-94BBB9A644FF}" type="slidenum">
              <a:rPr lang="nl-BE" smtClean="0"/>
              <a:pPr/>
              <a:t>3</a:t>
            </a:fld>
            <a:endParaRPr lang="nl-BE"/>
          </a:p>
        </p:txBody>
      </p:sp>
    </p:spTree>
    <p:extLst>
      <p:ext uri="{BB962C8B-B14F-4D97-AF65-F5344CB8AC3E}">
        <p14:creationId xmlns:p14="http://schemas.microsoft.com/office/powerpoint/2010/main" val="60379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ijdelijke aanduiding voor dia-afbeelding 1"/>
          <p:cNvSpPr>
            <a:spLocks noGrp="1" noRot="1" noChangeAspect="1" noTextEdit="1"/>
          </p:cNvSpPr>
          <p:nvPr>
            <p:ph type="sldImg"/>
          </p:nvPr>
        </p:nvSpPr>
        <p:spPr>
          <a:xfrm>
            <a:off x="381000" y="685800"/>
            <a:ext cx="6096000" cy="3429000"/>
          </a:xfrm>
          <a:ln/>
        </p:spPr>
      </p:sp>
      <p:sp>
        <p:nvSpPr>
          <p:cNvPr id="199683" name="Tijdelijke aanduiding voor notities 2"/>
          <p:cNvSpPr>
            <a:spLocks noGrp="1"/>
          </p:cNvSpPr>
          <p:nvPr>
            <p:ph type="body" idx="1"/>
          </p:nvPr>
        </p:nvSpPr>
        <p:spPr>
          <a:noFill/>
          <a:ln/>
        </p:spPr>
        <p:txBody>
          <a:bodyPr/>
          <a:lstStyle/>
          <a:p>
            <a:r>
              <a:rPr lang="nl-BE" dirty="0" err="1"/>
              <a:t>Another</a:t>
            </a:r>
            <a:r>
              <a:rPr lang="nl-BE" dirty="0"/>
              <a:t> landmark paper in </a:t>
            </a:r>
            <a:r>
              <a:rPr lang="nl-BE" dirty="0" err="1"/>
              <a:t>the</a:t>
            </a:r>
            <a:r>
              <a:rPr lang="nl-BE" dirty="0"/>
              <a:t> White Journal was </a:t>
            </a:r>
            <a:r>
              <a:rPr lang="nl-BE" dirty="0" err="1"/>
              <a:t>the</a:t>
            </a:r>
            <a:r>
              <a:rPr lang="nl-BE" dirty="0"/>
              <a:t> Simple Rules paper. A tumor </a:t>
            </a:r>
            <a:r>
              <a:rPr lang="nl-BE" dirty="0" err="1"/>
              <a:t>with</a:t>
            </a:r>
            <a:r>
              <a:rPr lang="nl-BE" dirty="0"/>
              <a:t> </a:t>
            </a:r>
            <a:r>
              <a:rPr lang="nl-BE" dirty="0" err="1"/>
              <a:t>malignant</a:t>
            </a:r>
            <a:r>
              <a:rPr lang="nl-BE" dirty="0"/>
              <a:t> features, </a:t>
            </a:r>
            <a:r>
              <a:rPr lang="nl-BE" dirty="0" err="1"/>
              <a:t>such</a:t>
            </a:r>
            <a:r>
              <a:rPr lang="nl-BE" dirty="0"/>
              <a:t> as 4 </a:t>
            </a:r>
            <a:r>
              <a:rPr lang="nl-BE" dirty="0" err="1"/>
              <a:t>papillary</a:t>
            </a:r>
            <a:r>
              <a:rPr lang="nl-BE" dirty="0"/>
              <a:t> </a:t>
            </a:r>
            <a:r>
              <a:rPr lang="nl-BE" dirty="0" err="1"/>
              <a:t>structures</a:t>
            </a:r>
            <a:r>
              <a:rPr lang="nl-BE" dirty="0"/>
              <a:t>  and </a:t>
            </a:r>
            <a:r>
              <a:rPr lang="nl-BE" dirty="0" err="1"/>
              <a:t>color</a:t>
            </a:r>
            <a:r>
              <a:rPr lang="nl-BE" dirty="0"/>
              <a:t> score 4 and without benign features is </a:t>
            </a:r>
            <a:r>
              <a:rPr lang="nl-BE" dirty="0" err="1"/>
              <a:t>classified</a:t>
            </a:r>
            <a:r>
              <a:rPr lang="nl-BE" dirty="0"/>
              <a:t> as </a:t>
            </a:r>
            <a:r>
              <a:rPr lang="nl-BE" dirty="0" err="1"/>
              <a:t>malignant</a:t>
            </a:r>
            <a:r>
              <a:rPr lang="nl-BE" dirty="0"/>
              <a:t> and </a:t>
            </a:r>
            <a:r>
              <a:rPr lang="nl-BE" dirty="0" err="1"/>
              <a:t>vice</a:t>
            </a:r>
            <a:r>
              <a:rPr lang="nl-BE" dirty="0"/>
              <a:t> versa. </a:t>
            </a:r>
          </a:p>
        </p:txBody>
      </p:sp>
      <p:sp>
        <p:nvSpPr>
          <p:cNvPr id="76804" name="Tijdelijke aanduiding voor dianummer 3"/>
          <p:cNvSpPr>
            <a:spLocks noGrp="1"/>
          </p:cNvSpPr>
          <p:nvPr>
            <p:ph type="sldNum" sz="quarter" idx="5"/>
          </p:nvPr>
        </p:nvSpPr>
        <p:spPr/>
        <p:txBody>
          <a:bodyPr/>
          <a:lstStyle/>
          <a:p>
            <a:pPr>
              <a:defRPr/>
            </a:pPr>
            <a:fld id="{E5D3BE8A-0128-4647-80F4-8A9AE639DEE7}" type="slidenum">
              <a:rPr lang="en-US" smtClean="0"/>
              <a:pPr>
                <a:defRPr/>
              </a:pPr>
              <a:t>4</a:t>
            </a:fld>
            <a:endParaRPr lang="en-US"/>
          </a:p>
        </p:txBody>
      </p:sp>
    </p:spTree>
    <p:extLst>
      <p:ext uri="{BB962C8B-B14F-4D97-AF65-F5344CB8AC3E}">
        <p14:creationId xmlns:p14="http://schemas.microsoft.com/office/powerpoint/2010/main" val="4019935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baseline="0" dirty="0">
                <a:solidFill>
                  <a:schemeClr val="tx1"/>
                </a:solidFill>
                <a:latin typeface="+mn-lt"/>
                <a:ea typeface="+mn-ea"/>
                <a:cs typeface="+mn-cs"/>
              </a:rPr>
              <a:t>The IOTA </a:t>
            </a:r>
            <a:r>
              <a:rPr lang="nl-NL" sz="1200" b="0" i="0" u="none" strike="noStrike" kern="1200" baseline="0" dirty="0" err="1">
                <a:solidFill>
                  <a:schemeClr val="tx1"/>
                </a:solidFill>
                <a:latin typeface="+mn-lt"/>
                <a:ea typeface="+mn-ea"/>
                <a:cs typeface="+mn-cs"/>
              </a:rPr>
              <a:t>phase</a:t>
            </a:r>
            <a:r>
              <a:rPr lang="nl-NL" sz="1200" b="0" i="0" u="none" strike="noStrike" kern="1200" baseline="0" dirty="0">
                <a:solidFill>
                  <a:schemeClr val="tx1"/>
                </a:solidFill>
                <a:latin typeface="+mn-lt"/>
                <a:ea typeface="+mn-ea"/>
                <a:cs typeface="+mn-cs"/>
              </a:rPr>
              <a:t> 1 </a:t>
            </a:r>
            <a:r>
              <a:rPr lang="nl-NL" sz="1200" b="0" i="0" u="none" strike="noStrike" kern="1200" baseline="0" dirty="0" err="1">
                <a:solidFill>
                  <a:schemeClr val="tx1"/>
                </a:solidFill>
                <a:latin typeface="+mn-lt"/>
                <a:ea typeface="+mn-ea"/>
                <a:cs typeface="+mn-cs"/>
              </a:rPr>
              <a:t>study</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aimed</a:t>
            </a:r>
            <a:r>
              <a:rPr lang="nl-NL" sz="1200" b="0" i="0" u="none" strike="noStrike" kern="1200" baseline="0" dirty="0">
                <a:solidFill>
                  <a:schemeClr val="tx1"/>
                </a:solidFill>
                <a:latin typeface="+mn-lt"/>
                <a:ea typeface="+mn-ea"/>
                <a:cs typeface="+mn-cs"/>
              </a:rPr>
              <a:t> to </a:t>
            </a:r>
            <a:r>
              <a:rPr lang="nl-NL" sz="1200" b="0" i="0" u="none" strike="noStrike" kern="1200" baseline="0" dirty="0" err="1">
                <a:solidFill>
                  <a:schemeClr val="tx1"/>
                </a:solidFill>
                <a:latin typeface="+mn-lt"/>
                <a:ea typeface="+mn-ea"/>
                <a:cs typeface="+mn-cs"/>
              </a:rPr>
              <a:t>develop</a:t>
            </a:r>
            <a:r>
              <a:rPr lang="nl-NL" sz="1200" b="0" i="0" u="none" strike="noStrike" kern="1200" baseline="0" dirty="0">
                <a:solidFill>
                  <a:schemeClr val="tx1"/>
                </a:solidFill>
                <a:latin typeface="+mn-lt"/>
                <a:ea typeface="+mn-ea"/>
                <a:cs typeface="+mn-cs"/>
              </a:rPr>
              <a:t> rules and models to </a:t>
            </a:r>
            <a:r>
              <a:rPr lang="nl-NL" sz="1200" b="0" i="0" u="none" strike="noStrike" kern="1200" baseline="0" dirty="0" err="1">
                <a:solidFill>
                  <a:schemeClr val="tx1"/>
                </a:solidFill>
                <a:latin typeface="+mn-lt"/>
                <a:ea typeface="+mn-ea"/>
                <a:cs typeface="+mn-cs"/>
              </a:rPr>
              <a:t>characterize</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ovarian</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pathology</a:t>
            </a:r>
            <a:r>
              <a:rPr lang="nl-NL" sz="1200" b="0" i="0" u="none" strike="noStrike" kern="1200" baseline="0" dirty="0">
                <a:solidFill>
                  <a:schemeClr val="tx1"/>
                </a:solidFill>
                <a:latin typeface="+mn-lt"/>
                <a:ea typeface="+mn-ea"/>
                <a:cs typeface="+mn-cs"/>
              </a:rPr>
              <a:t> and </a:t>
            </a:r>
            <a:r>
              <a:rPr lang="nl-NL" sz="1200" b="0" i="0" u="none" strike="noStrike" kern="1200" baseline="0" dirty="0" err="1">
                <a:solidFill>
                  <a:schemeClr val="tx1"/>
                </a:solidFill>
                <a:latin typeface="+mn-lt"/>
                <a:ea typeface="+mn-ea"/>
                <a:cs typeface="+mn-cs"/>
              </a:rPr>
              <a:t>subsequently</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their</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utility</a:t>
            </a:r>
            <a:r>
              <a:rPr lang="nl-NL" sz="1200" b="0" i="0" u="none" strike="noStrike" kern="1200" baseline="0" dirty="0">
                <a:solidFill>
                  <a:schemeClr val="tx1"/>
                </a:solidFill>
                <a:latin typeface="+mn-lt"/>
                <a:ea typeface="+mn-ea"/>
                <a:cs typeface="+mn-cs"/>
              </a:rPr>
              <a:t> was </a:t>
            </a:r>
            <a:r>
              <a:rPr lang="nl-NL" sz="1200" b="0" i="0" u="none" strike="noStrike" kern="1200" baseline="0" dirty="0" err="1">
                <a:solidFill>
                  <a:schemeClr val="tx1"/>
                </a:solidFill>
                <a:latin typeface="+mn-lt"/>
                <a:ea typeface="+mn-ea"/>
                <a:cs typeface="+mn-cs"/>
              </a:rPr>
              <a:t>validated</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by</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temporal</a:t>
            </a:r>
            <a:r>
              <a:rPr lang="nl-NL" sz="1200" b="0" i="0" u="none" strike="noStrike" kern="1200" baseline="0" dirty="0">
                <a:solidFill>
                  <a:schemeClr val="tx1"/>
                </a:solidFill>
                <a:latin typeface="+mn-lt"/>
                <a:ea typeface="+mn-ea"/>
                <a:cs typeface="+mn-cs"/>
              </a:rPr>
              <a:t> and </a:t>
            </a:r>
            <a:r>
              <a:rPr lang="nl-NL" sz="1200" b="0" i="0" u="none" strike="noStrike" kern="1200" baseline="0" dirty="0" err="1">
                <a:solidFill>
                  <a:schemeClr val="tx1"/>
                </a:solidFill>
                <a:latin typeface="+mn-lt"/>
                <a:ea typeface="+mn-ea"/>
                <a:cs typeface="+mn-cs"/>
              </a:rPr>
              <a:t>external</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validation</a:t>
            </a:r>
            <a:r>
              <a:rPr lang="nl-NL" sz="1200" b="0" i="0" u="none" strike="noStrike" kern="1200" baseline="0" dirty="0">
                <a:solidFill>
                  <a:schemeClr val="tx1"/>
                </a:solidFill>
                <a:latin typeface="+mn-lt"/>
                <a:ea typeface="+mn-ea"/>
                <a:cs typeface="+mn-cs"/>
              </a:rPr>
              <a:t> studies </a:t>
            </a:r>
            <a:r>
              <a:rPr lang="nl-NL" sz="1200" b="0" i="0" u="none" strike="noStrike" kern="1200" baseline="0" dirty="0" err="1">
                <a:solidFill>
                  <a:schemeClr val="tx1"/>
                </a:solidFill>
                <a:latin typeface="+mn-lt"/>
                <a:ea typeface="+mn-ea"/>
                <a:cs typeface="+mn-cs"/>
              </a:rPr>
              <a:t>during</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phase</a:t>
            </a:r>
            <a:r>
              <a:rPr lang="nl-NL" sz="1200" b="0" i="0" u="none" strike="noStrike" kern="1200" baseline="0" dirty="0">
                <a:solidFill>
                  <a:schemeClr val="tx1"/>
                </a:solidFill>
                <a:latin typeface="+mn-lt"/>
                <a:ea typeface="+mn-ea"/>
                <a:cs typeface="+mn-cs"/>
              </a:rPr>
              <a:t> 2 and 3. In </a:t>
            </a:r>
            <a:r>
              <a:rPr lang="nl-NL" sz="1200" b="0" i="0" u="none" strike="noStrike" kern="1200" baseline="0" dirty="0" err="1">
                <a:solidFill>
                  <a:schemeClr val="tx1"/>
                </a:solidFill>
                <a:latin typeface="+mn-lt"/>
                <a:ea typeface="+mn-ea"/>
                <a:cs typeface="+mn-cs"/>
              </a:rPr>
              <a:t>phase</a:t>
            </a:r>
            <a:r>
              <a:rPr lang="nl-NL" sz="1200" b="0" i="0" u="none" strike="noStrike" kern="1200" baseline="0" dirty="0">
                <a:solidFill>
                  <a:schemeClr val="tx1"/>
                </a:solidFill>
                <a:latin typeface="+mn-lt"/>
                <a:ea typeface="+mn-ea"/>
                <a:cs typeface="+mn-cs"/>
              </a:rPr>
              <a:t> 3 we </a:t>
            </a:r>
            <a:r>
              <a:rPr lang="nl-NL" sz="1200" b="0" i="0" u="none" strike="noStrike" kern="1200" baseline="0" dirty="0" err="1">
                <a:solidFill>
                  <a:schemeClr val="tx1"/>
                </a:solidFill>
                <a:latin typeface="+mn-lt"/>
                <a:ea typeface="+mn-ea"/>
                <a:cs typeface="+mn-cs"/>
              </a:rPr>
              <a:t>also</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tested</a:t>
            </a:r>
            <a:r>
              <a:rPr lang="nl-NL" sz="1200" b="0" i="0" u="none" strike="noStrike" kern="1200" baseline="0" dirty="0">
                <a:solidFill>
                  <a:schemeClr val="tx1"/>
                </a:solidFill>
                <a:latin typeface="+mn-lt"/>
                <a:ea typeface="+mn-ea"/>
                <a:cs typeface="+mn-cs"/>
              </a:rPr>
              <a:t> new second stage tests. </a:t>
            </a:r>
            <a:r>
              <a:rPr lang="nl-NL" sz="1200" b="0" i="0" u="none" strike="noStrike" kern="1200" baseline="0" dirty="0" err="1">
                <a:solidFill>
                  <a:schemeClr val="tx1"/>
                </a:solidFill>
                <a:latin typeface="+mn-lt"/>
                <a:ea typeface="+mn-ea"/>
                <a:cs typeface="+mn-cs"/>
              </a:rPr>
              <a:t>Phase</a:t>
            </a:r>
            <a:r>
              <a:rPr lang="nl-NL" sz="1200" b="0" i="0" u="none" strike="noStrike" kern="1200" baseline="0" dirty="0">
                <a:solidFill>
                  <a:schemeClr val="tx1"/>
                </a:solidFill>
                <a:latin typeface="+mn-lt"/>
                <a:ea typeface="+mn-ea"/>
                <a:cs typeface="+mn-cs"/>
              </a:rPr>
              <a:t> 4 was important to </a:t>
            </a:r>
            <a:r>
              <a:rPr lang="nl-NL" sz="1200" b="0" i="0" u="none" strike="noStrike" kern="1200" baseline="0" dirty="0" err="1">
                <a:solidFill>
                  <a:schemeClr val="tx1"/>
                </a:solidFill>
                <a:latin typeface="+mn-lt"/>
                <a:ea typeface="+mn-ea"/>
                <a:cs typeface="+mn-cs"/>
              </a:rPr>
              <a:t>validate</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them</a:t>
            </a:r>
            <a:r>
              <a:rPr lang="nl-NL" sz="1200" b="0" i="0" u="none" strike="noStrike" kern="1200" baseline="0" dirty="0">
                <a:solidFill>
                  <a:schemeClr val="tx1"/>
                </a:solidFill>
                <a:latin typeface="+mn-lt"/>
                <a:ea typeface="+mn-ea"/>
                <a:cs typeface="+mn-cs"/>
              </a:rPr>
              <a:t> in </a:t>
            </a:r>
            <a:r>
              <a:rPr lang="nl-NL" sz="1200" b="0" i="0" u="none" strike="noStrike" kern="1200" baseline="0" dirty="0" err="1">
                <a:solidFill>
                  <a:schemeClr val="tx1"/>
                </a:solidFill>
                <a:latin typeface="+mn-lt"/>
                <a:ea typeface="+mn-ea"/>
                <a:cs typeface="+mn-cs"/>
              </a:rPr>
              <a:t>the</a:t>
            </a:r>
            <a:r>
              <a:rPr lang="nl-NL" sz="1200" b="0" i="0" u="none" strike="noStrike" kern="1200" baseline="0" dirty="0">
                <a:solidFill>
                  <a:schemeClr val="tx1"/>
                </a:solidFill>
                <a:latin typeface="+mn-lt"/>
                <a:ea typeface="+mn-ea"/>
                <a:cs typeface="+mn-cs"/>
              </a:rPr>
              <a:t> hands of </a:t>
            </a:r>
            <a:r>
              <a:rPr lang="nl-NL" sz="1200" b="0" i="0" u="none" strike="noStrike" kern="1200" baseline="0" dirty="0" err="1">
                <a:solidFill>
                  <a:schemeClr val="tx1"/>
                </a:solidFill>
                <a:latin typeface="+mn-lt"/>
                <a:ea typeface="+mn-ea"/>
                <a:cs typeface="+mn-cs"/>
              </a:rPr>
              <a:t>less</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experienced</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examiners</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Finally</a:t>
            </a:r>
            <a:r>
              <a:rPr lang="nl-NL" sz="1200" b="0" i="0" u="none" strike="noStrike" kern="1200" baseline="0" dirty="0">
                <a:solidFill>
                  <a:schemeClr val="tx1"/>
                </a:solidFill>
                <a:latin typeface="+mn-lt"/>
                <a:ea typeface="+mn-ea"/>
                <a:cs typeface="+mn-cs"/>
              </a:rPr>
              <a:t> IOTA 5 </a:t>
            </a:r>
            <a:r>
              <a:rPr lang="nl-NL" sz="1200" b="0" i="0" u="none" strike="noStrike" kern="1200" baseline="0" dirty="0" err="1">
                <a:solidFill>
                  <a:schemeClr val="tx1"/>
                </a:solidFill>
                <a:latin typeface="+mn-lt"/>
                <a:ea typeface="+mn-ea"/>
                <a:cs typeface="+mn-cs"/>
              </a:rPr>
              <a:t>also</a:t>
            </a:r>
            <a:r>
              <a:rPr lang="nl-NL" sz="1200" b="0" i="0" u="none" strike="noStrike" kern="1200" baseline="0" dirty="0">
                <a:solidFill>
                  <a:schemeClr val="tx1"/>
                </a:solidFill>
                <a:latin typeface="+mn-lt"/>
                <a:ea typeface="+mn-ea"/>
                <a:cs typeface="+mn-cs"/>
              </a:rPr>
              <a:t> included non-</a:t>
            </a:r>
            <a:r>
              <a:rPr lang="nl-NL" sz="1200" b="0" i="0" u="none" strike="noStrike" kern="1200" baseline="0" dirty="0" err="1">
                <a:solidFill>
                  <a:schemeClr val="tx1"/>
                </a:solidFill>
                <a:latin typeface="+mn-lt"/>
                <a:ea typeface="+mn-ea"/>
                <a:cs typeface="+mn-cs"/>
              </a:rPr>
              <a:t>operated</a:t>
            </a:r>
            <a:r>
              <a:rPr lang="nl-NL" sz="1200" b="0" i="0" u="none" strike="noStrike" kern="1200" baseline="0" dirty="0">
                <a:solidFill>
                  <a:schemeClr val="tx1"/>
                </a:solidFill>
                <a:latin typeface="+mn-lt"/>
                <a:ea typeface="+mn-ea"/>
                <a:cs typeface="+mn-cs"/>
              </a:rPr>
              <a:t> tumors to </a:t>
            </a:r>
            <a:r>
              <a:rPr lang="nl-NL" sz="1200" b="0" i="0" u="none" strike="noStrike" kern="1200" baseline="0" dirty="0" err="1">
                <a:solidFill>
                  <a:schemeClr val="tx1"/>
                </a:solidFill>
                <a:latin typeface="+mn-lt"/>
                <a:ea typeface="+mn-ea"/>
                <a:cs typeface="+mn-cs"/>
              </a:rPr>
              <a:t>investigate</a:t>
            </a:r>
            <a:r>
              <a:rPr lang="nl-NL" sz="1200" b="0" i="0" u="none" strike="noStrike" kern="1200" baseline="0" dirty="0">
                <a:solidFill>
                  <a:schemeClr val="tx1"/>
                </a:solidFill>
                <a:latin typeface="+mn-lt"/>
                <a:ea typeface="+mn-ea"/>
                <a:cs typeface="+mn-cs"/>
              </a:rPr>
              <a:t> to </a:t>
            </a:r>
            <a:r>
              <a:rPr lang="nl-NL" sz="1200" b="0" i="0" u="none" strike="noStrike" kern="1200" baseline="0" dirty="0" err="1">
                <a:solidFill>
                  <a:schemeClr val="tx1"/>
                </a:solidFill>
                <a:latin typeface="+mn-lt"/>
                <a:ea typeface="+mn-ea"/>
                <a:cs typeface="+mn-cs"/>
              </a:rPr>
              <a:t>what</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extent</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unnecessary</a:t>
            </a:r>
            <a:r>
              <a:rPr lang="nl-NL" sz="1200" b="0" i="0" u="none" strike="noStrike" kern="1200" baseline="0" dirty="0">
                <a:solidFill>
                  <a:schemeClr val="tx1"/>
                </a:solidFill>
                <a:latin typeface="+mn-lt"/>
                <a:ea typeface="+mn-ea"/>
                <a:cs typeface="+mn-cs"/>
              </a:rPr>
              <a:t> operations </a:t>
            </a:r>
            <a:r>
              <a:rPr lang="nl-NL" sz="1200" b="0" i="0" u="none" strike="noStrike" kern="1200" baseline="0" dirty="0" err="1">
                <a:solidFill>
                  <a:schemeClr val="tx1"/>
                </a:solidFill>
                <a:latin typeface="+mn-lt"/>
                <a:ea typeface="+mn-ea"/>
                <a:cs typeface="+mn-cs"/>
              </a:rPr>
              <a:t>could</a:t>
            </a:r>
            <a:r>
              <a:rPr lang="nl-NL" sz="1200" b="0" i="0" u="none" strike="noStrike" kern="1200" baseline="0" dirty="0">
                <a:solidFill>
                  <a:schemeClr val="tx1"/>
                </a:solidFill>
                <a:latin typeface="+mn-lt"/>
                <a:ea typeface="+mn-ea"/>
                <a:cs typeface="+mn-cs"/>
              </a:rPr>
              <a:t> be </a:t>
            </a:r>
            <a:r>
              <a:rPr lang="nl-NL" sz="1200" b="0" i="0" u="none" strike="noStrike" kern="1200" baseline="0" dirty="0" err="1">
                <a:solidFill>
                  <a:schemeClr val="tx1"/>
                </a:solidFill>
                <a:latin typeface="+mn-lt"/>
                <a:ea typeface="+mn-ea"/>
                <a:cs typeface="+mn-cs"/>
              </a:rPr>
              <a:t>avoided</a:t>
            </a:r>
            <a:r>
              <a:rPr lang="nl-NL" sz="1200" b="0" i="0" u="none" strike="noStrike" kern="1200" baseline="0" dirty="0">
                <a:solidFill>
                  <a:schemeClr val="tx1"/>
                </a:solidFill>
                <a:latin typeface="+mn-lt"/>
                <a:ea typeface="+mn-ea"/>
                <a:cs typeface="+mn-cs"/>
              </a:rPr>
              <a:t>. </a:t>
            </a:r>
            <a:endParaRPr lang="en-US" sz="1200" dirty="0"/>
          </a:p>
        </p:txBody>
      </p:sp>
      <p:sp>
        <p:nvSpPr>
          <p:cNvPr id="4" name="Tijdelijke aanduiding voor dianummer 3"/>
          <p:cNvSpPr>
            <a:spLocks noGrp="1"/>
          </p:cNvSpPr>
          <p:nvPr>
            <p:ph type="sldNum" sz="quarter" idx="10"/>
          </p:nvPr>
        </p:nvSpPr>
        <p:spPr/>
        <p:txBody>
          <a:bodyPr/>
          <a:lstStyle/>
          <a:p>
            <a:fld id="{0DDE6DBB-DE36-432E-9EF7-2385EA253468}" type="slidenum">
              <a:rPr lang="nl-NL" smtClean="0"/>
              <a:pPr/>
              <a:t>8</a:t>
            </a:fld>
            <a:endParaRPr lang="nl-NL"/>
          </a:p>
        </p:txBody>
      </p:sp>
    </p:spTree>
    <p:extLst>
      <p:ext uri="{BB962C8B-B14F-4D97-AF65-F5344CB8AC3E}">
        <p14:creationId xmlns:p14="http://schemas.microsoft.com/office/powerpoint/2010/main" val="1164808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jdelijke aanduiding voor dia-afbeelding 1"/>
          <p:cNvSpPr>
            <a:spLocks noGrp="1" noRot="1" noChangeAspect="1" noTextEdit="1"/>
          </p:cNvSpPr>
          <p:nvPr>
            <p:ph type="sldImg"/>
          </p:nvPr>
        </p:nvSpPr>
        <p:spPr>
          <a:ln/>
        </p:spPr>
      </p:sp>
      <p:sp>
        <p:nvSpPr>
          <p:cNvPr id="157699" name="Tijdelijke aanduiding voor notities 2"/>
          <p:cNvSpPr>
            <a:spLocks noGrp="1"/>
          </p:cNvSpPr>
          <p:nvPr>
            <p:ph type="body" idx="1"/>
          </p:nvPr>
        </p:nvSpPr>
        <p:spPr>
          <a:noFill/>
          <a:ln/>
        </p:spPr>
        <p:txBody>
          <a:bodyPr/>
          <a:lstStyle/>
          <a:p>
            <a:endParaRPr lang="nl-BE"/>
          </a:p>
        </p:txBody>
      </p:sp>
      <p:sp>
        <p:nvSpPr>
          <p:cNvPr id="4" name="Tijdelijke aanduiding voor dianummer 3"/>
          <p:cNvSpPr>
            <a:spLocks noGrp="1"/>
          </p:cNvSpPr>
          <p:nvPr>
            <p:ph type="sldNum" sz="quarter" idx="5"/>
          </p:nvPr>
        </p:nvSpPr>
        <p:spPr/>
        <p:txBody>
          <a:bodyPr/>
          <a:lstStyle/>
          <a:p>
            <a:pPr>
              <a:defRPr/>
            </a:pPr>
            <a:fld id="{1A2CE329-BDE9-41FC-9D53-84A59C67D797}" type="slidenum">
              <a:rPr lang="en-US" smtClean="0"/>
              <a:pPr>
                <a:defRPr/>
              </a:pPr>
              <a:t>9</a:t>
            </a:fld>
            <a:endParaRPr lang="en-US"/>
          </a:p>
        </p:txBody>
      </p:sp>
    </p:spTree>
    <p:extLst>
      <p:ext uri="{BB962C8B-B14F-4D97-AF65-F5344CB8AC3E}">
        <p14:creationId xmlns:p14="http://schemas.microsoft.com/office/powerpoint/2010/main" val="2611387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4C713-6C56-455E-333F-2669DA10ECB2}"/>
            </a:ext>
          </a:extLst>
        </p:cNvPr>
        <p:cNvGrpSpPr/>
        <p:nvPr/>
      </p:nvGrpSpPr>
      <p:grpSpPr>
        <a:xfrm>
          <a:off x="0" y="0"/>
          <a:ext cx="0" cy="0"/>
          <a:chOff x="0" y="0"/>
          <a:chExt cx="0" cy="0"/>
        </a:xfrm>
      </p:grpSpPr>
      <p:sp>
        <p:nvSpPr>
          <p:cNvPr id="157698" name="Tijdelijke aanduiding voor dia-afbeelding 1">
            <a:extLst>
              <a:ext uri="{FF2B5EF4-FFF2-40B4-BE49-F238E27FC236}">
                <a16:creationId xmlns:a16="http://schemas.microsoft.com/office/drawing/2014/main" id="{3880ED57-5357-7D35-78CB-04824902957F}"/>
              </a:ext>
            </a:extLst>
          </p:cNvPr>
          <p:cNvSpPr>
            <a:spLocks noGrp="1" noRot="1" noChangeAspect="1" noTextEdit="1"/>
          </p:cNvSpPr>
          <p:nvPr>
            <p:ph type="sldImg"/>
          </p:nvPr>
        </p:nvSpPr>
        <p:spPr>
          <a:ln/>
        </p:spPr>
      </p:sp>
      <p:sp>
        <p:nvSpPr>
          <p:cNvPr id="157699" name="Tijdelijke aanduiding voor notities 2">
            <a:extLst>
              <a:ext uri="{FF2B5EF4-FFF2-40B4-BE49-F238E27FC236}">
                <a16:creationId xmlns:a16="http://schemas.microsoft.com/office/drawing/2014/main" id="{33166003-7EA5-45D2-85D9-ACF71FAE1D30}"/>
              </a:ext>
            </a:extLst>
          </p:cNvPr>
          <p:cNvSpPr>
            <a:spLocks noGrp="1"/>
          </p:cNvSpPr>
          <p:nvPr>
            <p:ph type="body" idx="1"/>
          </p:nvPr>
        </p:nvSpPr>
        <p:spPr>
          <a:noFill/>
          <a:ln/>
        </p:spPr>
        <p:txBody>
          <a:bodyPr/>
          <a:lstStyle/>
          <a:p>
            <a:endParaRPr lang="nl-BE"/>
          </a:p>
        </p:txBody>
      </p:sp>
      <p:sp>
        <p:nvSpPr>
          <p:cNvPr id="4" name="Tijdelijke aanduiding voor dianummer 3">
            <a:extLst>
              <a:ext uri="{FF2B5EF4-FFF2-40B4-BE49-F238E27FC236}">
                <a16:creationId xmlns:a16="http://schemas.microsoft.com/office/drawing/2014/main" id="{1E33A9E5-7B46-BE90-A07D-70C17C8566DB}"/>
              </a:ext>
            </a:extLst>
          </p:cNvPr>
          <p:cNvSpPr>
            <a:spLocks noGrp="1"/>
          </p:cNvSpPr>
          <p:nvPr>
            <p:ph type="sldNum" sz="quarter" idx="5"/>
          </p:nvPr>
        </p:nvSpPr>
        <p:spPr/>
        <p:txBody>
          <a:bodyPr/>
          <a:lstStyle/>
          <a:p>
            <a:pPr>
              <a:defRPr/>
            </a:pPr>
            <a:fld id="{1A2CE329-BDE9-41FC-9D53-84A59C67D797}" type="slidenum">
              <a:rPr lang="en-US" smtClean="0"/>
              <a:pPr>
                <a:defRPr/>
              </a:pPr>
              <a:t>10</a:t>
            </a:fld>
            <a:endParaRPr lang="en-US"/>
          </a:p>
        </p:txBody>
      </p:sp>
    </p:spTree>
    <p:extLst>
      <p:ext uri="{BB962C8B-B14F-4D97-AF65-F5344CB8AC3E}">
        <p14:creationId xmlns:p14="http://schemas.microsoft.com/office/powerpoint/2010/main" val="3145746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jdelijke aanduiding voor dia-afbeelding 1"/>
          <p:cNvSpPr>
            <a:spLocks noGrp="1" noRot="1" noChangeAspect="1" noTextEdit="1"/>
          </p:cNvSpPr>
          <p:nvPr>
            <p:ph type="sldImg"/>
          </p:nvPr>
        </p:nvSpPr>
        <p:spPr>
          <a:ln/>
        </p:spPr>
      </p:sp>
      <p:sp>
        <p:nvSpPr>
          <p:cNvPr id="105475" name="Tijdelijke aanduiding voor notities 2"/>
          <p:cNvSpPr>
            <a:spLocks noGrp="1"/>
          </p:cNvSpPr>
          <p:nvPr>
            <p:ph type="body" idx="1"/>
          </p:nvPr>
        </p:nvSpPr>
        <p:spPr>
          <a:noFill/>
          <a:ln/>
        </p:spPr>
        <p:txBody>
          <a:bodyPr/>
          <a:lstStyle/>
          <a:p>
            <a:endParaRPr lang="nl-BE"/>
          </a:p>
        </p:txBody>
      </p:sp>
      <p:sp>
        <p:nvSpPr>
          <p:cNvPr id="4" name="Tijdelijke aanduiding voor dianummer 3"/>
          <p:cNvSpPr>
            <a:spLocks noGrp="1"/>
          </p:cNvSpPr>
          <p:nvPr>
            <p:ph type="sldNum" sz="quarter" idx="5"/>
          </p:nvPr>
        </p:nvSpPr>
        <p:spPr/>
        <p:txBody>
          <a:bodyPr/>
          <a:lstStyle/>
          <a:p>
            <a:pPr>
              <a:defRPr/>
            </a:pPr>
            <a:fld id="{DCB180F9-B185-4DC7-8606-97AE1244FF14}" type="slidenum">
              <a:rPr lang="en-GB" smtClean="0"/>
              <a:pPr>
                <a:defRPr/>
              </a:pPr>
              <a:t>19</a:t>
            </a:fld>
            <a:endParaRPr lang="en-GB"/>
          </a:p>
        </p:txBody>
      </p:sp>
    </p:spTree>
    <p:extLst>
      <p:ext uri="{BB962C8B-B14F-4D97-AF65-F5344CB8AC3E}">
        <p14:creationId xmlns:p14="http://schemas.microsoft.com/office/powerpoint/2010/main" val="16705381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Training and certification, continuous education:</a:t>
            </a:r>
          </a:p>
          <a:p>
            <a:r>
              <a:rPr lang="en-US" dirty="0"/>
              <a:t>Learning materials</a:t>
            </a:r>
          </a:p>
          <a:p>
            <a:r>
              <a:rPr lang="en-US" dirty="0"/>
              <a:t>Lectures</a:t>
            </a:r>
          </a:p>
          <a:p>
            <a:r>
              <a:rPr lang="en-US" dirty="0"/>
              <a:t>Case database</a:t>
            </a:r>
          </a:p>
          <a:p>
            <a:r>
              <a:rPr lang="en-US" dirty="0"/>
              <a:t>Webinars</a:t>
            </a:r>
          </a:p>
          <a:p>
            <a:r>
              <a:rPr lang="en-US" dirty="0"/>
              <a:t>Learning tools</a:t>
            </a:r>
          </a:p>
          <a:p>
            <a:r>
              <a:rPr lang="en-US" dirty="0"/>
              <a:t>Helpdesk for learners</a:t>
            </a:r>
          </a:p>
          <a:p>
            <a:r>
              <a:rPr lang="en-US" dirty="0"/>
              <a:t>Proficiency assessment and image qc</a:t>
            </a:r>
          </a:p>
          <a:p>
            <a:r>
              <a:rPr lang="en-US" dirty="0"/>
              <a:t>Portal</a:t>
            </a:r>
          </a:p>
          <a:p>
            <a:r>
              <a:rPr lang="en-US" dirty="0"/>
              <a:t>Learning management system</a:t>
            </a:r>
          </a:p>
          <a:p>
            <a:endParaRPr lang="en-US" dirty="0"/>
          </a:p>
          <a:p>
            <a:endParaRPr lang="en-US" dirty="0"/>
          </a:p>
          <a:p>
            <a:r>
              <a:rPr lang="en-US" dirty="0"/>
              <a:t>Clinical decision support:</a:t>
            </a:r>
          </a:p>
          <a:p>
            <a:r>
              <a:rPr lang="en-US" dirty="0"/>
              <a:t>Qc tools</a:t>
            </a:r>
          </a:p>
          <a:p>
            <a:r>
              <a:rPr lang="en-US" dirty="0"/>
              <a:t>Iota app</a:t>
            </a:r>
          </a:p>
          <a:p>
            <a:r>
              <a:rPr lang="en-US" dirty="0"/>
              <a:t>Ieta app</a:t>
            </a:r>
          </a:p>
          <a:p>
            <a:r>
              <a:rPr lang="en-US" dirty="0"/>
              <a:t>M6…</a:t>
            </a:r>
          </a:p>
          <a:p>
            <a:endParaRPr lang="en-US" dirty="0"/>
          </a:p>
          <a:p>
            <a:endParaRPr lang="en-US" dirty="0"/>
          </a:p>
          <a:p>
            <a:r>
              <a:rPr lang="en-US" dirty="0"/>
              <a:t>Study support:</a:t>
            </a:r>
          </a:p>
          <a:p>
            <a:r>
              <a:rPr lang="en-US" dirty="0" err="1"/>
              <a:t>Cdm</a:t>
            </a:r>
            <a:endParaRPr lang="en-US" dirty="0"/>
          </a:p>
          <a:p>
            <a:r>
              <a:rPr lang="en-US" dirty="0"/>
              <a:t>Data analysis</a:t>
            </a:r>
          </a:p>
          <a:p>
            <a:r>
              <a:rPr lang="en-US" dirty="0"/>
              <a:t>Research study support</a:t>
            </a:r>
          </a:p>
          <a:p>
            <a:r>
              <a:rPr lang="en-US" dirty="0"/>
              <a:t>Trial management support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BACCDE-C776-3747-AF6F-BD51C0CA4EE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84047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21.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16.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Master" Target="../slideMasters/slideMaster5.xml"/><Relationship Id="rId4" Type="http://schemas.openxmlformats.org/officeDocument/2006/relationships/image" Target="../media/image16.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21.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21.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17.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16.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21.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1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16.png"/><Relationship Id="rId4" Type="http://schemas.openxmlformats.org/officeDocument/2006/relationships/image" Target="../media/image14.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16.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Master" Target="../slideMasters/slideMaster5.xml"/><Relationship Id="rId4" Type="http://schemas.openxmlformats.org/officeDocument/2006/relationships/image" Target="../media/image20.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Master" Target="../slideMasters/slideMaster5.xml"/><Relationship Id="rId4" Type="http://schemas.openxmlformats.org/officeDocument/2006/relationships/image" Target="../media/image15.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16.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21.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17.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5.xml"/><Relationship Id="rId4" Type="http://schemas.openxmlformats.org/officeDocument/2006/relationships/image" Target="../media/image18.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7B2FE-F051-C04C-DD25-F61AA73F36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3CD44A-0B32-56A0-08B5-459BCDA565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E89757-D533-CAEB-B401-C43A9FDAC32A}"/>
              </a:ext>
            </a:extLst>
          </p:cNvPr>
          <p:cNvSpPr>
            <a:spLocks noGrp="1"/>
          </p:cNvSpPr>
          <p:nvPr>
            <p:ph type="dt" sz="half" idx="10"/>
          </p:nvPr>
        </p:nvSpPr>
        <p:spPr/>
        <p:txBody>
          <a:bodyPr/>
          <a:lstStyle/>
          <a:p>
            <a:fld id="{F77C61D3-D169-B54B-A73A-D5A147DEB856}" type="datetimeFigureOut">
              <a:rPr lang="en-US" smtClean="0"/>
              <a:t>2/11/26</a:t>
            </a:fld>
            <a:endParaRPr lang="en-US"/>
          </a:p>
        </p:txBody>
      </p:sp>
      <p:sp>
        <p:nvSpPr>
          <p:cNvPr id="5" name="Footer Placeholder 4">
            <a:extLst>
              <a:ext uri="{FF2B5EF4-FFF2-40B4-BE49-F238E27FC236}">
                <a16:creationId xmlns:a16="http://schemas.microsoft.com/office/drawing/2014/main" id="{A1AA3803-5176-46F9-40ED-75C889126F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C05786-B92B-12CB-4DD8-DC65DB52A8AC}"/>
              </a:ext>
            </a:extLst>
          </p:cNvPr>
          <p:cNvSpPr>
            <a:spLocks noGrp="1"/>
          </p:cNvSpPr>
          <p:nvPr>
            <p:ph type="sldNum" sz="quarter" idx="12"/>
          </p:nvPr>
        </p:nvSpPr>
        <p:spPr/>
        <p:txBody>
          <a:bodyPr/>
          <a:lstStyle/>
          <a:p>
            <a:fld id="{9C3E7564-12D9-DD43-A8F1-76A39A6FC9B0}" type="slidenum">
              <a:rPr lang="en-US" smtClean="0"/>
              <a:t>‹#›</a:t>
            </a:fld>
            <a:endParaRPr lang="en-US"/>
          </a:p>
        </p:txBody>
      </p:sp>
    </p:spTree>
    <p:extLst>
      <p:ext uri="{BB962C8B-B14F-4D97-AF65-F5344CB8AC3E}">
        <p14:creationId xmlns:p14="http://schemas.microsoft.com/office/powerpoint/2010/main" val="42401801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CC17D-D57E-ABA4-2270-5445E00D20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D10AF2-8894-4E1C-553C-3134F44A05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42C35F-AF15-7C49-069E-99310CA06314}"/>
              </a:ext>
            </a:extLst>
          </p:cNvPr>
          <p:cNvSpPr>
            <a:spLocks noGrp="1"/>
          </p:cNvSpPr>
          <p:nvPr>
            <p:ph type="dt" sz="half" idx="10"/>
          </p:nvPr>
        </p:nvSpPr>
        <p:spPr/>
        <p:txBody>
          <a:bodyPr/>
          <a:lstStyle/>
          <a:p>
            <a:fld id="{F77C61D3-D169-B54B-A73A-D5A147DEB856}" type="datetimeFigureOut">
              <a:rPr lang="en-US" smtClean="0"/>
              <a:t>2/11/26</a:t>
            </a:fld>
            <a:endParaRPr lang="en-US"/>
          </a:p>
        </p:txBody>
      </p:sp>
      <p:sp>
        <p:nvSpPr>
          <p:cNvPr id="5" name="Footer Placeholder 4">
            <a:extLst>
              <a:ext uri="{FF2B5EF4-FFF2-40B4-BE49-F238E27FC236}">
                <a16:creationId xmlns:a16="http://schemas.microsoft.com/office/drawing/2014/main" id="{B60F6320-187F-6987-58BA-58577CEF27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F4A805-1599-D99D-DB38-EA7082189464}"/>
              </a:ext>
            </a:extLst>
          </p:cNvPr>
          <p:cNvSpPr>
            <a:spLocks noGrp="1"/>
          </p:cNvSpPr>
          <p:nvPr>
            <p:ph type="sldNum" sz="quarter" idx="12"/>
          </p:nvPr>
        </p:nvSpPr>
        <p:spPr/>
        <p:txBody>
          <a:bodyPr/>
          <a:lstStyle/>
          <a:p>
            <a:fld id="{9C3E7564-12D9-DD43-A8F1-76A39A6FC9B0}" type="slidenum">
              <a:rPr lang="en-US" smtClean="0"/>
              <a:t>‹#›</a:t>
            </a:fld>
            <a:endParaRPr lang="en-US"/>
          </a:p>
        </p:txBody>
      </p:sp>
    </p:spTree>
    <p:extLst>
      <p:ext uri="{BB962C8B-B14F-4D97-AF65-F5344CB8AC3E}">
        <p14:creationId xmlns:p14="http://schemas.microsoft.com/office/powerpoint/2010/main" val="357641632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6_Two Content">
  <p:cSld name="6_Two Content">
    <p:spTree>
      <p:nvGrpSpPr>
        <p:cNvPr id="1" name="Shape 220"/>
        <p:cNvGrpSpPr/>
        <p:nvPr/>
      </p:nvGrpSpPr>
      <p:grpSpPr>
        <a:xfrm>
          <a:off x="0" y="0"/>
          <a:ext cx="0" cy="0"/>
          <a:chOff x="0" y="0"/>
          <a:chExt cx="0" cy="0"/>
        </a:xfrm>
      </p:grpSpPr>
      <p:sp>
        <p:nvSpPr>
          <p:cNvPr id="221" name="Google Shape;221;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222" name="Google Shape;222;p62" descr="A black and white logo&#10;&#10;AI-generated content may be incorrect."/>
          <p:cNvPicPr preferRelativeResize="0"/>
          <p:nvPr/>
        </p:nvPicPr>
        <p:blipFill rotWithShape="1">
          <a:blip r:embed="rId2">
            <a:alphaModFix/>
          </a:blip>
          <a:srcRect/>
          <a:stretch/>
        </p:blipFill>
        <p:spPr>
          <a:xfrm>
            <a:off x="10020925" y="223092"/>
            <a:ext cx="1332876" cy="473045"/>
          </a:xfrm>
          <a:prstGeom prst="rect">
            <a:avLst/>
          </a:prstGeom>
          <a:noFill/>
          <a:ln>
            <a:noFill/>
          </a:ln>
        </p:spPr>
      </p:pic>
      <p:sp>
        <p:nvSpPr>
          <p:cNvPr id="223" name="Google Shape;223;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4" name="Google Shape;224;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sp>
        <p:nvSpPr>
          <p:cNvPr id="225" name="Google Shape;225;p62"/>
          <p:cNvSpPr txBox="1">
            <a:spLocks noGrp="1"/>
          </p:cNvSpPr>
          <p:nvPr>
            <p:ph type="body" idx="1"/>
          </p:nvPr>
        </p:nvSpPr>
        <p:spPr>
          <a:xfrm>
            <a:off x="6172200" y="1206230"/>
            <a:ext cx="5181600" cy="497073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26" name="Google Shape;226;p62"/>
          <p:cNvSpPr txBox="1">
            <a:spLocks noGrp="1"/>
          </p:cNvSpPr>
          <p:nvPr>
            <p:ph type="body" idx="2"/>
          </p:nvPr>
        </p:nvSpPr>
        <p:spPr>
          <a:xfrm>
            <a:off x="838200" y="1206230"/>
            <a:ext cx="5181600" cy="497073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27" name="Google Shape;227;p62"/>
          <p:cNvSpPr txBox="1">
            <a:spLocks noGrp="1"/>
          </p:cNvSpPr>
          <p:nvPr>
            <p:ph type="title"/>
          </p:nvPr>
        </p:nvSpPr>
        <p:spPr>
          <a:xfrm>
            <a:off x="838200" y="-20316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Gill Sans"/>
              <a:buNone/>
              <a:defRPr sz="3600">
                <a:solidFill>
                  <a:schemeClr val="lt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28" name="Google Shape;228;p62" descr="A white and black logo&#10;&#10;AI-generated content may be incorrect."/>
          <p:cNvPicPr preferRelativeResize="0"/>
          <p:nvPr/>
        </p:nvPicPr>
        <p:blipFill rotWithShape="1">
          <a:blip r:embed="rId3">
            <a:alphaModFix/>
          </a:blip>
          <a:srcRect/>
          <a:stretch/>
        </p:blipFill>
        <p:spPr>
          <a:xfrm>
            <a:off x="11471959" y="6384417"/>
            <a:ext cx="339041" cy="337058"/>
          </a:xfrm>
          <a:prstGeom prst="rect">
            <a:avLst/>
          </a:prstGeom>
          <a:noFill/>
          <a:ln>
            <a:noFill/>
          </a:ln>
        </p:spPr>
      </p:pic>
    </p:spTree>
    <p:extLst>
      <p:ext uri="{BB962C8B-B14F-4D97-AF65-F5344CB8AC3E}">
        <p14:creationId xmlns:p14="http://schemas.microsoft.com/office/powerpoint/2010/main" val="191344094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29"/>
        <p:cNvGrpSpPr/>
        <p:nvPr/>
      </p:nvGrpSpPr>
      <p:grpSpPr>
        <a:xfrm>
          <a:off x="0" y="0"/>
          <a:ext cx="0" cy="0"/>
          <a:chOff x="0" y="0"/>
          <a:chExt cx="0" cy="0"/>
        </a:xfrm>
      </p:grpSpPr>
      <p:pic>
        <p:nvPicPr>
          <p:cNvPr id="230" name="Google Shape;230;p63" descr="A blue and black logo&#10;&#10;AI-generated content may be incorrect."/>
          <p:cNvPicPr preferRelativeResize="0"/>
          <p:nvPr/>
        </p:nvPicPr>
        <p:blipFill rotWithShape="1">
          <a:blip r:embed="rId2">
            <a:alphaModFix amt="10000"/>
          </a:blip>
          <a:srcRect/>
          <a:stretch/>
        </p:blipFill>
        <p:spPr>
          <a:xfrm>
            <a:off x="7663862" y="-612794"/>
            <a:ext cx="5762662" cy="5762662"/>
          </a:xfrm>
          <a:prstGeom prst="rect">
            <a:avLst/>
          </a:prstGeom>
          <a:noFill/>
          <a:ln>
            <a:noFill/>
          </a:ln>
        </p:spPr>
      </p:pic>
      <p:sp>
        <p:nvSpPr>
          <p:cNvPr id="231" name="Google Shape;231;p63"/>
          <p:cNvSpPr/>
          <p:nvPr/>
        </p:nvSpPr>
        <p:spPr>
          <a:xfrm>
            <a:off x="0" y="0"/>
            <a:ext cx="12192000" cy="86726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pic>
        <p:nvPicPr>
          <p:cNvPr id="232" name="Google Shape;232;p63"/>
          <p:cNvPicPr preferRelativeResize="0"/>
          <p:nvPr/>
        </p:nvPicPr>
        <p:blipFill rotWithShape="1">
          <a:blip r:embed="rId3">
            <a:alphaModFix/>
          </a:blip>
          <a:srcRect/>
          <a:stretch/>
        </p:blipFill>
        <p:spPr>
          <a:xfrm>
            <a:off x="11443727" y="6356350"/>
            <a:ext cx="367273" cy="365125"/>
          </a:xfrm>
          <a:prstGeom prst="rect">
            <a:avLst/>
          </a:prstGeom>
          <a:noFill/>
          <a:ln>
            <a:noFill/>
          </a:ln>
        </p:spPr>
      </p:pic>
      <p:pic>
        <p:nvPicPr>
          <p:cNvPr id="233" name="Google Shape;233;p63" descr="A black and white logo&#10;&#10;AI-generated content may be incorrect."/>
          <p:cNvPicPr preferRelativeResize="0"/>
          <p:nvPr/>
        </p:nvPicPr>
        <p:blipFill rotWithShape="1">
          <a:blip r:embed="rId4">
            <a:alphaModFix/>
          </a:blip>
          <a:srcRect/>
          <a:stretch/>
        </p:blipFill>
        <p:spPr>
          <a:xfrm>
            <a:off x="10020925" y="223092"/>
            <a:ext cx="1332876" cy="473045"/>
          </a:xfrm>
          <a:prstGeom prst="rect">
            <a:avLst/>
          </a:prstGeom>
          <a:noFill/>
          <a:ln>
            <a:noFill/>
          </a:ln>
        </p:spPr>
      </p:pic>
      <p:sp>
        <p:nvSpPr>
          <p:cNvPr id="234" name="Google Shape;234;p63"/>
          <p:cNvSpPr txBox="1">
            <a:spLocks noGrp="1"/>
          </p:cNvSpPr>
          <p:nvPr>
            <p:ph type="title"/>
          </p:nvPr>
        </p:nvSpPr>
        <p:spPr>
          <a:xfrm>
            <a:off x="839788" y="-18810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Gill Sans"/>
              <a:buNone/>
              <a:defRPr sz="3600">
                <a:solidFill>
                  <a:schemeClr val="lt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5" name="Google Shape;235;p63"/>
          <p:cNvSpPr txBox="1">
            <a:spLocks noGrp="1"/>
          </p:cNvSpPr>
          <p:nvPr>
            <p:ph type="body" idx="1"/>
          </p:nvPr>
        </p:nvSpPr>
        <p:spPr>
          <a:xfrm>
            <a:off x="839788" y="1137462"/>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36" name="Google Shape;236;p63"/>
          <p:cNvSpPr txBox="1">
            <a:spLocks noGrp="1"/>
          </p:cNvSpPr>
          <p:nvPr>
            <p:ph type="body" idx="2"/>
          </p:nvPr>
        </p:nvSpPr>
        <p:spPr>
          <a:xfrm>
            <a:off x="839788" y="1961374"/>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7" name="Google Shape;237;p63"/>
          <p:cNvSpPr txBox="1">
            <a:spLocks noGrp="1"/>
          </p:cNvSpPr>
          <p:nvPr>
            <p:ph type="body" idx="3"/>
          </p:nvPr>
        </p:nvSpPr>
        <p:spPr>
          <a:xfrm>
            <a:off x="6172200" y="1137462"/>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38" name="Google Shape;238;p63"/>
          <p:cNvSpPr txBox="1">
            <a:spLocks noGrp="1"/>
          </p:cNvSpPr>
          <p:nvPr>
            <p:ph type="body" idx="4"/>
          </p:nvPr>
        </p:nvSpPr>
        <p:spPr>
          <a:xfrm>
            <a:off x="6172200" y="1961374"/>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9" name="Google Shape;239;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0" name="Google Shape;240;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1" name="Google Shape;241;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spTree>
    <p:extLst>
      <p:ext uri="{BB962C8B-B14F-4D97-AF65-F5344CB8AC3E}">
        <p14:creationId xmlns:p14="http://schemas.microsoft.com/office/powerpoint/2010/main" val="262027120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2_Comparison">
  <p:cSld name="2_Comparison">
    <p:spTree>
      <p:nvGrpSpPr>
        <p:cNvPr id="1" name="Shape 242"/>
        <p:cNvGrpSpPr/>
        <p:nvPr/>
      </p:nvGrpSpPr>
      <p:grpSpPr>
        <a:xfrm>
          <a:off x="0" y="0"/>
          <a:ext cx="0" cy="0"/>
          <a:chOff x="0" y="0"/>
          <a:chExt cx="0" cy="0"/>
        </a:xfrm>
      </p:grpSpPr>
      <p:sp>
        <p:nvSpPr>
          <p:cNvPr id="243" name="Google Shape;243;p64"/>
          <p:cNvSpPr/>
          <p:nvPr/>
        </p:nvSpPr>
        <p:spPr>
          <a:xfrm>
            <a:off x="0" y="0"/>
            <a:ext cx="12192000" cy="86726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pic>
        <p:nvPicPr>
          <p:cNvPr id="244" name="Google Shape;244;p64"/>
          <p:cNvPicPr preferRelativeResize="0"/>
          <p:nvPr/>
        </p:nvPicPr>
        <p:blipFill rotWithShape="1">
          <a:blip r:embed="rId2">
            <a:alphaModFix/>
          </a:blip>
          <a:srcRect/>
          <a:stretch/>
        </p:blipFill>
        <p:spPr>
          <a:xfrm>
            <a:off x="11443727" y="6356350"/>
            <a:ext cx="367273" cy="365125"/>
          </a:xfrm>
          <a:prstGeom prst="rect">
            <a:avLst/>
          </a:prstGeom>
          <a:noFill/>
          <a:ln>
            <a:noFill/>
          </a:ln>
        </p:spPr>
      </p:pic>
      <p:pic>
        <p:nvPicPr>
          <p:cNvPr id="245" name="Google Shape;245;p64" descr="A black and white logo&#10;&#10;AI-generated content may be incorrect."/>
          <p:cNvPicPr preferRelativeResize="0"/>
          <p:nvPr/>
        </p:nvPicPr>
        <p:blipFill rotWithShape="1">
          <a:blip r:embed="rId3">
            <a:alphaModFix/>
          </a:blip>
          <a:srcRect/>
          <a:stretch/>
        </p:blipFill>
        <p:spPr>
          <a:xfrm>
            <a:off x="10020925" y="223092"/>
            <a:ext cx="1332876" cy="473045"/>
          </a:xfrm>
          <a:prstGeom prst="rect">
            <a:avLst/>
          </a:prstGeom>
          <a:noFill/>
          <a:ln>
            <a:noFill/>
          </a:ln>
        </p:spPr>
      </p:pic>
      <p:sp>
        <p:nvSpPr>
          <p:cNvPr id="246" name="Google Shape;246;p64"/>
          <p:cNvSpPr txBox="1">
            <a:spLocks noGrp="1"/>
          </p:cNvSpPr>
          <p:nvPr>
            <p:ph type="title"/>
          </p:nvPr>
        </p:nvSpPr>
        <p:spPr>
          <a:xfrm>
            <a:off x="839788" y="-18810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Gill Sans"/>
              <a:buNone/>
              <a:defRPr sz="3600">
                <a:solidFill>
                  <a:schemeClr val="lt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7" name="Google Shape;247;p64"/>
          <p:cNvSpPr txBox="1">
            <a:spLocks noGrp="1"/>
          </p:cNvSpPr>
          <p:nvPr>
            <p:ph type="body" idx="1"/>
          </p:nvPr>
        </p:nvSpPr>
        <p:spPr>
          <a:xfrm>
            <a:off x="839788" y="1137462"/>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48" name="Google Shape;248;p64"/>
          <p:cNvSpPr txBox="1">
            <a:spLocks noGrp="1"/>
          </p:cNvSpPr>
          <p:nvPr>
            <p:ph type="body" idx="2"/>
          </p:nvPr>
        </p:nvSpPr>
        <p:spPr>
          <a:xfrm>
            <a:off x="839788" y="1961374"/>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9" name="Google Shape;249;p64"/>
          <p:cNvSpPr txBox="1">
            <a:spLocks noGrp="1"/>
          </p:cNvSpPr>
          <p:nvPr>
            <p:ph type="body" idx="3"/>
          </p:nvPr>
        </p:nvSpPr>
        <p:spPr>
          <a:xfrm>
            <a:off x="6172200" y="1137462"/>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50" name="Google Shape;250;p64"/>
          <p:cNvSpPr txBox="1">
            <a:spLocks noGrp="1"/>
          </p:cNvSpPr>
          <p:nvPr>
            <p:ph type="body" idx="4"/>
          </p:nvPr>
        </p:nvSpPr>
        <p:spPr>
          <a:xfrm>
            <a:off x="6172200" y="1961374"/>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1" name="Google Shape;251;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2" name="Google Shape;252;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3" name="Google Shape;253;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spTree>
    <p:extLst>
      <p:ext uri="{BB962C8B-B14F-4D97-AF65-F5344CB8AC3E}">
        <p14:creationId xmlns:p14="http://schemas.microsoft.com/office/powerpoint/2010/main" val="164644000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254"/>
        <p:cNvGrpSpPr/>
        <p:nvPr/>
      </p:nvGrpSpPr>
      <p:grpSpPr>
        <a:xfrm>
          <a:off x="0" y="0"/>
          <a:ext cx="0" cy="0"/>
          <a:chOff x="0" y="0"/>
          <a:chExt cx="0" cy="0"/>
        </a:xfrm>
      </p:grpSpPr>
      <p:pic>
        <p:nvPicPr>
          <p:cNvPr id="255" name="Google Shape;255;p65" descr="A blue and black logo&#10;&#10;AI-generated content may be incorrect."/>
          <p:cNvPicPr preferRelativeResize="0"/>
          <p:nvPr/>
        </p:nvPicPr>
        <p:blipFill rotWithShape="1">
          <a:blip r:embed="rId2">
            <a:alphaModFix amt="10000"/>
          </a:blip>
          <a:srcRect/>
          <a:stretch/>
        </p:blipFill>
        <p:spPr>
          <a:xfrm>
            <a:off x="7663862" y="-612794"/>
            <a:ext cx="5762662" cy="5762662"/>
          </a:xfrm>
          <a:prstGeom prst="rect">
            <a:avLst/>
          </a:prstGeom>
          <a:noFill/>
          <a:ln>
            <a:noFill/>
          </a:ln>
        </p:spPr>
      </p:pic>
      <p:sp>
        <p:nvSpPr>
          <p:cNvPr id="256" name="Google Shape;256;p65"/>
          <p:cNvSpPr/>
          <p:nvPr/>
        </p:nvSpPr>
        <p:spPr>
          <a:xfrm>
            <a:off x="0" y="0"/>
            <a:ext cx="12192000" cy="867266"/>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pic>
        <p:nvPicPr>
          <p:cNvPr id="257" name="Google Shape;257;p65" descr="A black and white logo&#10;&#10;AI-generated content may be incorrect."/>
          <p:cNvPicPr preferRelativeResize="0"/>
          <p:nvPr/>
        </p:nvPicPr>
        <p:blipFill rotWithShape="1">
          <a:blip r:embed="rId3">
            <a:alphaModFix/>
          </a:blip>
          <a:srcRect/>
          <a:stretch/>
        </p:blipFill>
        <p:spPr>
          <a:xfrm>
            <a:off x="10020925" y="223092"/>
            <a:ext cx="1332876" cy="473045"/>
          </a:xfrm>
          <a:prstGeom prst="rect">
            <a:avLst/>
          </a:prstGeom>
          <a:noFill/>
          <a:ln>
            <a:noFill/>
          </a:ln>
        </p:spPr>
      </p:pic>
      <p:sp>
        <p:nvSpPr>
          <p:cNvPr id="258" name="Google Shape;258;p65"/>
          <p:cNvSpPr txBox="1">
            <a:spLocks noGrp="1"/>
          </p:cNvSpPr>
          <p:nvPr>
            <p:ph type="title"/>
          </p:nvPr>
        </p:nvSpPr>
        <p:spPr>
          <a:xfrm>
            <a:off x="839788" y="-18810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Gill Sans"/>
              <a:buNone/>
              <a:defRPr sz="3600">
                <a:solidFill>
                  <a:schemeClr val="lt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9" name="Google Shape;259;p65"/>
          <p:cNvSpPr txBox="1">
            <a:spLocks noGrp="1"/>
          </p:cNvSpPr>
          <p:nvPr>
            <p:ph type="body" idx="1"/>
          </p:nvPr>
        </p:nvSpPr>
        <p:spPr>
          <a:xfrm>
            <a:off x="839788" y="1137462"/>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60" name="Google Shape;260;p65"/>
          <p:cNvSpPr txBox="1">
            <a:spLocks noGrp="1"/>
          </p:cNvSpPr>
          <p:nvPr>
            <p:ph type="body" idx="2"/>
          </p:nvPr>
        </p:nvSpPr>
        <p:spPr>
          <a:xfrm>
            <a:off x="839788" y="1961374"/>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1" name="Google Shape;261;p65"/>
          <p:cNvSpPr txBox="1">
            <a:spLocks noGrp="1"/>
          </p:cNvSpPr>
          <p:nvPr>
            <p:ph type="body" idx="3"/>
          </p:nvPr>
        </p:nvSpPr>
        <p:spPr>
          <a:xfrm>
            <a:off x="6172200" y="1137462"/>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62" name="Google Shape;262;p65"/>
          <p:cNvSpPr txBox="1">
            <a:spLocks noGrp="1"/>
          </p:cNvSpPr>
          <p:nvPr>
            <p:ph type="body" idx="4"/>
          </p:nvPr>
        </p:nvSpPr>
        <p:spPr>
          <a:xfrm>
            <a:off x="6172200" y="1961374"/>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3" name="Google Shape;263;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4" name="Google Shape;264;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5" name="Google Shape;265;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pic>
        <p:nvPicPr>
          <p:cNvPr id="266" name="Google Shape;266;p65" descr="A blue and black logo&#10;&#10;AI-generated content may be incorrect."/>
          <p:cNvPicPr preferRelativeResize="0"/>
          <p:nvPr/>
        </p:nvPicPr>
        <p:blipFill rotWithShape="1">
          <a:blip r:embed="rId4">
            <a:alphaModFix/>
          </a:blip>
          <a:srcRect/>
          <a:stretch/>
        </p:blipFill>
        <p:spPr>
          <a:xfrm>
            <a:off x="11443607" y="6356350"/>
            <a:ext cx="367393" cy="365245"/>
          </a:xfrm>
          <a:prstGeom prst="rect">
            <a:avLst/>
          </a:prstGeom>
          <a:noFill/>
          <a:ln>
            <a:noFill/>
          </a:ln>
        </p:spPr>
      </p:pic>
    </p:spTree>
    <p:extLst>
      <p:ext uri="{BB962C8B-B14F-4D97-AF65-F5344CB8AC3E}">
        <p14:creationId xmlns:p14="http://schemas.microsoft.com/office/powerpoint/2010/main" val="47272893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3_Comparison">
  <p:cSld name="3_Comparison">
    <p:spTree>
      <p:nvGrpSpPr>
        <p:cNvPr id="1" name="Shape 267"/>
        <p:cNvGrpSpPr/>
        <p:nvPr/>
      </p:nvGrpSpPr>
      <p:grpSpPr>
        <a:xfrm>
          <a:off x="0" y="0"/>
          <a:ext cx="0" cy="0"/>
          <a:chOff x="0" y="0"/>
          <a:chExt cx="0" cy="0"/>
        </a:xfrm>
      </p:grpSpPr>
      <p:sp>
        <p:nvSpPr>
          <p:cNvPr id="268" name="Google Shape;268;p66"/>
          <p:cNvSpPr/>
          <p:nvPr/>
        </p:nvSpPr>
        <p:spPr>
          <a:xfrm>
            <a:off x="0" y="0"/>
            <a:ext cx="12192000" cy="867266"/>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pic>
        <p:nvPicPr>
          <p:cNvPr id="269" name="Google Shape;269;p66" descr="A black and white logo&#10;&#10;AI-generated content may be incorrect."/>
          <p:cNvPicPr preferRelativeResize="0"/>
          <p:nvPr/>
        </p:nvPicPr>
        <p:blipFill rotWithShape="1">
          <a:blip r:embed="rId2">
            <a:alphaModFix/>
          </a:blip>
          <a:srcRect/>
          <a:stretch/>
        </p:blipFill>
        <p:spPr>
          <a:xfrm>
            <a:off x="10020925" y="223092"/>
            <a:ext cx="1332876" cy="473045"/>
          </a:xfrm>
          <a:prstGeom prst="rect">
            <a:avLst/>
          </a:prstGeom>
          <a:noFill/>
          <a:ln>
            <a:noFill/>
          </a:ln>
        </p:spPr>
      </p:pic>
      <p:sp>
        <p:nvSpPr>
          <p:cNvPr id="270" name="Google Shape;270;p66"/>
          <p:cNvSpPr txBox="1">
            <a:spLocks noGrp="1"/>
          </p:cNvSpPr>
          <p:nvPr>
            <p:ph type="title"/>
          </p:nvPr>
        </p:nvSpPr>
        <p:spPr>
          <a:xfrm>
            <a:off x="839788" y="-18810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Gill Sans"/>
              <a:buNone/>
              <a:defRPr sz="3600">
                <a:solidFill>
                  <a:schemeClr val="lt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1" name="Google Shape;271;p66"/>
          <p:cNvSpPr txBox="1">
            <a:spLocks noGrp="1"/>
          </p:cNvSpPr>
          <p:nvPr>
            <p:ph type="body" idx="1"/>
          </p:nvPr>
        </p:nvSpPr>
        <p:spPr>
          <a:xfrm>
            <a:off x="839788" y="1137462"/>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2" name="Google Shape;272;p66"/>
          <p:cNvSpPr txBox="1">
            <a:spLocks noGrp="1"/>
          </p:cNvSpPr>
          <p:nvPr>
            <p:ph type="body" idx="2"/>
          </p:nvPr>
        </p:nvSpPr>
        <p:spPr>
          <a:xfrm>
            <a:off x="839788" y="1961374"/>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3" name="Google Shape;273;p66"/>
          <p:cNvSpPr txBox="1">
            <a:spLocks noGrp="1"/>
          </p:cNvSpPr>
          <p:nvPr>
            <p:ph type="body" idx="3"/>
          </p:nvPr>
        </p:nvSpPr>
        <p:spPr>
          <a:xfrm>
            <a:off x="6172200" y="1137462"/>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4" name="Google Shape;274;p66"/>
          <p:cNvSpPr txBox="1">
            <a:spLocks noGrp="1"/>
          </p:cNvSpPr>
          <p:nvPr>
            <p:ph type="body" idx="4"/>
          </p:nvPr>
        </p:nvSpPr>
        <p:spPr>
          <a:xfrm>
            <a:off x="6172200" y="1961374"/>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5" name="Google Shape;275;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6" name="Google Shape;276;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7" name="Google Shape;277;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pic>
        <p:nvPicPr>
          <p:cNvPr id="278" name="Google Shape;278;p66" descr="A blue and black logo&#10;&#10;AI-generated content may be incorrect."/>
          <p:cNvPicPr preferRelativeResize="0"/>
          <p:nvPr/>
        </p:nvPicPr>
        <p:blipFill rotWithShape="1">
          <a:blip r:embed="rId3">
            <a:alphaModFix/>
          </a:blip>
          <a:srcRect/>
          <a:stretch/>
        </p:blipFill>
        <p:spPr>
          <a:xfrm>
            <a:off x="11443607" y="6356350"/>
            <a:ext cx="367393" cy="365245"/>
          </a:xfrm>
          <a:prstGeom prst="rect">
            <a:avLst/>
          </a:prstGeom>
          <a:noFill/>
          <a:ln>
            <a:noFill/>
          </a:ln>
        </p:spPr>
      </p:pic>
    </p:spTree>
    <p:extLst>
      <p:ext uri="{BB962C8B-B14F-4D97-AF65-F5344CB8AC3E}">
        <p14:creationId xmlns:p14="http://schemas.microsoft.com/office/powerpoint/2010/main" val="228608845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2_Title Only">
  <p:cSld name="2_Title Only">
    <p:spTree>
      <p:nvGrpSpPr>
        <p:cNvPr id="1" name="Shape 279"/>
        <p:cNvGrpSpPr/>
        <p:nvPr/>
      </p:nvGrpSpPr>
      <p:grpSpPr>
        <a:xfrm>
          <a:off x="0" y="0"/>
          <a:ext cx="0" cy="0"/>
          <a:chOff x="0" y="0"/>
          <a:chExt cx="0" cy="0"/>
        </a:xfrm>
      </p:grpSpPr>
      <p:sp>
        <p:nvSpPr>
          <p:cNvPr id="280" name="Google Shape;280;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1" name="Google Shape;281;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2" name="Google Shape;282;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pic>
        <p:nvPicPr>
          <p:cNvPr id="283" name="Google Shape;283;p67" descr="A blue and black logo&#10;&#10;AI-generated content may be incorrect."/>
          <p:cNvPicPr preferRelativeResize="0"/>
          <p:nvPr/>
        </p:nvPicPr>
        <p:blipFill rotWithShape="1">
          <a:blip r:embed="rId2">
            <a:alphaModFix amt="10000"/>
          </a:blip>
          <a:srcRect/>
          <a:stretch/>
        </p:blipFill>
        <p:spPr>
          <a:xfrm>
            <a:off x="7663862" y="-612794"/>
            <a:ext cx="5762662" cy="5762662"/>
          </a:xfrm>
          <a:prstGeom prst="rect">
            <a:avLst/>
          </a:prstGeom>
          <a:noFill/>
          <a:ln>
            <a:noFill/>
          </a:ln>
        </p:spPr>
      </p:pic>
      <p:sp>
        <p:nvSpPr>
          <p:cNvPr id="284" name="Google Shape;284;p67"/>
          <p:cNvSpPr/>
          <p:nvPr/>
        </p:nvSpPr>
        <p:spPr>
          <a:xfrm>
            <a:off x="0" y="0"/>
            <a:ext cx="12192000" cy="86726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pic>
        <p:nvPicPr>
          <p:cNvPr id="285" name="Google Shape;285;p67" descr="A black and white logo&#10;&#10;AI-generated content may be incorrect."/>
          <p:cNvPicPr preferRelativeResize="0"/>
          <p:nvPr/>
        </p:nvPicPr>
        <p:blipFill rotWithShape="1">
          <a:blip r:embed="rId3">
            <a:alphaModFix/>
          </a:blip>
          <a:srcRect/>
          <a:stretch/>
        </p:blipFill>
        <p:spPr>
          <a:xfrm>
            <a:off x="10020925" y="223092"/>
            <a:ext cx="1332876" cy="473045"/>
          </a:xfrm>
          <a:prstGeom prst="rect">
            <a:avLst/>
          </a:prstGeom>
          <a:noFill/>
          <a:ln>
            <a:noFill/>
          </a:ln>
        </p:spPr>
      </p:pic>
      <p:pic>
        <p:nvPicPr>
          <p:cNvPr id="286" name="Google Shape;286;p67"/>
          <p:cNvPicPr preferRelativeResize="0"/>
          <p:nvPr/>
        </p:nvPicPr>
        <p:blipFill rotWithShape="1">
          <a:blip r:embed="rId4">
            <a:alphaModFix/>
          </a:blip>
          <a:srcRect/>
          <a:stretch/>
        </p:blipFill>
        <p:spPr>
          <a:xfrm>
            <a:off x="11443727" y="6356350"/>
            <a:ext cx="367273" cy="365125"/>
          </a:xfrm>
          <a:prstGeom prst="rect">
            <a:avLst/>
          </a:prstGeom>
          <a:noFill/>
          <a:ln>
            <a:noFill/>
          </a:ln>
        </p:spPr>
      </p:pic>
      <p:sp>
        <p:nvSpPr>
          <p:cNvPr id="287" name="Google Shape;287;p67"/>
          <p:cNvSpPr txBox="1">
            <a:spLocks noGrp="1"/>
          </p:cNvSpPr>
          <p:nvPr>
            <p:ph type="title"/>
          </p:nvPr>
        </p:nvSpPr>
        <p:spPr>
          <a:xfrm>
            <a:off x="838200" y="-18097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3F3F3"/>
              </a:buClr>
              <a:buSzPts val="3600"/>
              <a:buFont typeface="Alexandria Medium"/>
              <a:buNone/>
              <a:defRPr sz="3600">
                <a:solidFill>
                  <a:srgbClr val="F3F3F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13425247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3_Title Only">
  <p:cSld name="3_Title Only">
    <p:spTree>
      <p:nvGrpSpPr>
        <p:cNvPr id="1" name="Shape 288"/>
        <p:cNvGrpSpPr/>
        <p:nvPr/>
      </p:nvGrpSpPr>
      <p:grpSpPr>
        <a:xfrm>
          <a:off x="0" y="0"/>
          <a:ext cx="0" cy="0"/>
          <a:chOff x="0" y="0"/>
          <a:chExt cx="0" cy="0"/>
        </a:xfrm>
      </p:grpSpPr>
      <p:sp>
        <p:nvSpPr>
          <p:cNvPr id="289" name="Google Shape;289;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0" name="Google Shape;290;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1" name="Google Shape;291;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sp>
        <p:nvSpPr>
          <p:cNvPr id="292" name="Google Shape;292;p68"/>
          <p:cNvSpPr/>
          <p:nvPr/>
        </p:nvSpPr>
        <p:spPr>
          <a:xfrm>
            <a:off x="0" y="0"/>
            <a:ext cx="12192000" cy="86726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pic>
        <p:nvPicPr>
          <p:cNvPr id="293" name="Google Shape;293;p68" descr="A black and white logo&#10;&#10;AI-generated content may be incorrect."/>
          <p:cNvPicPr preferRelativeResize="0"/>
          <p:nvPr/>
        </p:nvPicPr>
        <p:blipFill rotWithShape="1">
          <a:blip r:embed="rId2">
            <a:alphaModFix/>
          </a:blip>
          <a:srcRect/>
          <a:stretch/>
        </p:blipFill>
        <p:spPr>
          <a:xfrm>
            <a:off x="10020925" y="223092"/>
            <a:ext cx="1332876" cy="473045"/>
          </a:xfrm>
          <a:prstGeom prst="rect">
            <a:avLst/>
          </a:prstGeom>
          <a:noFill/>
          <a:ln>
            <a:noFill/>
          </a:ln>
        </p:spPr>
      </p:pic>
      <p:pic>
        <p:nvPicPr>
          <p:cNvPr id="294" name="Google Shape;294;p68"/>
          <p:cNvPicPr preferRelativeResize="0"/>
          <p:nvPr/>
        </p:nvPicPr>
        <p:blipFill rotWithShape="1">
          <a:blip r:embed="rId3">
            <a:alphaModFix/>
          </a:blip>
          <a:srcRect/>
          <a:stretch/>
        </p:blipFill>
        <p:spPr>
          <a:xfrm>
            <a:off x="11443727" y="6356350"/>
            <a:ext cx="367273" cy="365125"/>
          </a:xfrm>
          <a:prstGeom prst="rect">
            <a:avLst/>
          </a:prstGeom>
          <a:noFill/>
          <a:ln>
            <a:noFill/>
          </a:ln>
        </p:spPr>
      </p:pic>
      <p:sp>
        <p:nvSpPr>
          <p:cNvPr id="295" name="Google Shape;295;p68"/>
          <p:cNvSpPr txBox="1">
            <a:spLocks noGrp="1"/>
          </p:cNvSpPr>
          <p:nvPr>
            <p:ph type="title"/>
          </p:nvPr>
        </p:nvSpPr>
        <p:spPr>
          <a:xfrm>
            <a:off x="838200" y="-18097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3F3F3"/>
              </a:buClr>
              <a:buSzPts val="3600"/>
              <a:buFont typeface="Alexandria Medium"/>
              <a:buNone/>
              <a:defRPr sz="3600">
                <a:solidFill>
                  <a:srgbClr val="F3F3F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5686559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05"/>
        <p:cNvGrpSpPr/>
        <p:nvPr/>
      </p:nvGrpSpPr>
      <p:grpSpPr>
        <a:xfrm>
          <a:off x="0" y="0"/>
          <a:ext cx="0" cy="0"/>
          <a:chOff x="0" y="0"/>
          <a:chExt cx="0" cy="0"/>
        </a:xfrm>
      </p:grpSpPr>
      <p:sp>
        <p:nvSpPr>
          <p:cNvPr id="306" name="Google Shape;306;p70"/>
          <p:cNvSpPr txBox="1">
            <a:spLocks noGrp="1"/>
          </p:cNvSpPr>
          <p:nvPr>
            <p:ph type="title"/>
          </p:nvPr>
        </p:nvSpPr>
        <p:spPr>
          <a:xfrm>
            <a:off x="838200" y="-18097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AEDFE"/>
              </a:buClr>
              <a:buSzPts val="3600"/>
              <a:buFont typeface="Alexandria Medium"/>
              <a:buNone/>
              <a:defRPr sz="3600">
                <a:solidFill>
                  <a:srgbClr val="1AEDF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7" name="Google Shape;307;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8" name="Google Shape;308;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9" name="Google Shape;309;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pic>
        <p:nvPicPr>
          <p:cNvPr id="310" name="Google Shape;310;p70" descr="A blue and black logo&#10;&#10;AI-generated content may be incorrect."/>
          <p:cNvPicPr preferRelativeResize="0"/>
          <p:nvPr/>
        </p:nvPicPr>
        <p:blipFill rotWithShape="1">
          <a:blip r:embed="rId2">
            <a:alphaModFix/>
          </a:blip>
          <a:srcRect/>
          <a:stretch/>
        </p:blipFill>
        <p:spPr>
          <a:xfrm>
            <a:off x="11353800" y="6356350"/>
            <a:ext cx="516645" cy="365125"/>
          </a:xfrm>
          <a:prstGeom prst="rect">
            <a:avLst/>
          </a:prstGeom>
          <a:noFill/>
          <a:ln>
            <a:noFill/>
          </a:ln>
        </p:spPr>
      </p:pic>
    </p:spTree>
    <p:extLst>
      <p:ext uri="{BB962C8B-B14F-4D97-AF65-F5344CB8AC3E}">
        <p14:creationId xmlns:p14="http://schemas.microsoft.com/office/powerpoint/2010/main" val="99453474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311"/>
        <p:cNvGrpSpPr/>
        <p:nvPr/>
      </p:nvGrpSpPr>
      <p:grpSpPr>
        <a:xfrm>
          <a:off x="0" y="0"/>
          <a:ext cx="0" cy="0"/>
          <a:chOff x="0" y="0"/>
          <a:chExt cx="0" cy="0"/>
        </a:xfrm>
      </p:grpSpPr>
      <p:sp>
        <p:nvSpPr>
          <p:cNvPr id="312" name="Google Shape;312;p71"/>
          <p:cNvSpPr txBox="1">
            <a:spLocks noGrp="1"/>
          </p:cNvSpPr>
          <p:nvPr>
            <p:ph type="title"/>
          </p:nvPr>
        </p:nvSpPr>
        <p:spPr>
          <a:xfrm>
            <a:off x="838200" y="-18097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Alexandria Medium"/>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3" name="Google Shape;313;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4" name="Google Shape;314;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5" name="Google Shape;315;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pic>
        <p:nvPicPr>
          <p:cNvPr id="316" name="Google Shape;316;p71" descr="A white and black logo&#10;&#10;AI-generated content may be incorrect."/>
          <p:cNvPicPr preferRelativeResize="0"/>
          <p:nvPr/>
        </p:nvPicPr>
        <p:blipFill rotWithShape="1">
          <a:blip r:embed="rId2">
            <a:alphaModFix/>
          </a:blip>
          <a:srcRect/>
          <a:stretch/>
        </p:blipFill>
        <p:spPr>
          <a:xfrm>
            <a:off x="11471959" y="6384417"/>
            <a:ext cx="339041" cy="337058"/>
          </a:xfrm>
          <a:prstGeom prst="rect">
            <a:avLst/>
          </a:prstGeom>
          <a:noFill/>
          <a:ln>
            <a:noFill/>
          </a:ln>
        </p:spPr>
      </p:pic>
    </p:spTree>
    <p:extLst>
      <p:ext uri="{BB962C8B-B14F-4D97-AF65-F5344CB8AC3E}">
        <p14:creationId xmlns:p14="http://schemas.microsoft.com/office/powerpoint/2010/main" val="51114249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6_Title Only">
  <p:cSld name="6_Title Only">
    <p:spTree>
      <p:nvGrpSpPr>
        <p:cNvPr id="1" name="Shape 317"/>
        <p:cNvGrpSpPr/>
        <p:nvPr/>
      </p:nvGrpSpPr>
      <p:grpSpPr>
        <a:xfrm>
          <a:off x="0" y="0"/>
          <a:ext cx="0" cy="0"/>
          <a:chOff x="0" y="0"/>
          <a:chExt cx="0" cy="0"/>
        </a:xfrm>
      </p:grpSpPr>
      <p:sp>
        <p:nvSpPr>
          <p:cNvPr id="318" name="Google Shape;318;p72"/>
          <p:cNvSpPr txBox="1">
            <a:spLocks noGrp="1"/>
          </p:cNvSpPr>
          <p:nvPr>
            <p:ph type="title"/>
          </p:nvPr>
        </p:nvSpPr>
        <p:spPr>
          <a:xfrm>
            <a:off x="838200" y="-18097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Alexandria Medium"/>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9" name="Google Shape;319;p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0" name="Google Shape;320;p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1" name="Google Shape;321;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pic>
        <p:nvPicPr>
          <p:cNvPr id="322" name="Google Shape;322;p72" descr="A white and black logo&#10;&#10;AI-generated content may be incorrect."/>
          <p:cNvPicPr preferRelativeResize="0"/>
          <p:nvPr/>
        </p:nvPicPr>
        <p:blipFill rotWithShape="1">
          <a:blip r:embed="rId2">
            <a:alphaModFix/>
          </a:blip>
          <a:srcRect/>
          <a:stretch/>
        </p:blipFill>
        <p:spPr>
          <a:xfrm>
            <a:off x="11471959" y="6384417"/>
            <a:ext cx="339041" cy="337058"/>
          </a:xfrm>
          <a:prstGeom prst="rect">
            <a:avLst/>
          </a:prstGeom>
          <a:noFill/>
          <a:ln>
            <a:noFill/>
          </a:ln>
        </p:spPr>
      </p:pic>
    </p:spTree>
    <p:extLst>
      <p:ext uri="{BB962C8B-B14F-4D97-AF65-F5344CB8AC3E}">
        <p14:creationId xmlns:p14="http://schemas.microsoft.com/office/powerpoint/2010/main" val="2371599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807E78-7278-22FB-9D7B-64E0037136C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03A698-4B04-FE68-A522-145E144015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05E0B8-8E56-DEDC-1116-0E90168A2A1F}"/>
              </a:ext>
            </a:extLst>
          </p:cNvPr>
          <p:cNvSpPr>
            <a:spLocks noGrp="1"/>
          </p:cNvSpPr>
          <p:nvPr>
            <p:ph type="dt" sz="half" idx="10"/>
          </p:nvPr>
        </p:nvSpPr>
        <p:spPr/>
        <p:txBody>
          <a:bodyPr/>
          <a:lstStyle/>
          <a:p>
            <a:fld id="{F77C61D3-D169-B54B-A73A-D5A147DEB856}" type="datetimeFigureOut">
              <a:rPr lang="en-US" smtClean="0"/>
              <a:t>2/11/26</a:t>
            </a:fld>
            <a:endParaRPr lang="en-US"/>
          </a:p>
        </p:txBody>
      </p:sp>
      <p:sp>
        <p:nvSpPr>
          <p:cNvPr id="5" name="Footer Placeholder 4">
            <a:extLst>
              <a:ext uri="{FF2B5EF4-FFF2-40B4-BE49-F238E27FC236}">
                <a16:creationId xmlns:a16="http://schemas.microsoft.com/office/drawing/2014/main" id="{3DFE4101-5E04-52A6-7717-689B3186B4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CF431A-6518-83CA-5607-CE8D8453E381}"/>
              </a:ext>
            </a:extLst>
          </p:cNvPr>
          <p:cNvSpPr>
            <a:spLocks noGrp="1"/>
          </p:cNvSpPr>
          <p:nvPr>
            <p:ph type="sldNum" sz="quarter" idx="12"/>
          </p:nvPr>
        </p:nvSpPr>
        <p:spPr/>
        <p:txBody>
          <a:bodyPr/>
          <a:lstStyle/>
          <a:p>
            <a:fld id="{9C3E7564-12D9-DD43-A8F1-76A39A6FC9B0}" type="slidenum">
              <a:rPr lang="en-US" smtClean="0"/>
              <a:t>‹#›</a:t>
            </a:fld>
            <a:endParaRPr lang="en-US"/>
          </a:p>
        </p:txBody>
      </p:sp>
    </p:spTree>
    <p:extLst>
      <p:ext uri="{BB962C8B-B14F-4D97-AF65-F5344CB8AC3E}">
        <p14:creationId xmlns:p14="http://schemas.microsoft.com/office/powerpoint/2010/main" val="23137083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2_Blank" type="blank">
  <p:cSld name="2_Blank">
    <p:spTree>
      <p:nvGrpSpPr>
        <p:cNvPr id="1" name="Shape 323"/>
        <p:cNvGrpSpPr/>
        <p:nvPr/>
      </p:nvGrpSpPr>
      <p:grpSpPr>
        <a:xfrm>
          <a:off x="0" y="0"/>
          <a:ext cx="0" cy="0"/>
          <a:chOff x="0" y="0"/>
          <a:chExt cx="0" cy="0"/>
        </a:xfrm>
      </p:grpSpPr>
      <p:sp>
        <p:nvSpPr>
          <p:cNvPr id="324" name="Google Shape;324;p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5" name="Google Shape;325;p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6" name="Google Shape;326;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pic>
        <p:nvPicPr>
          <p:cNvPr id="327" name="Google Shape;327;p73" descr="A circular design with lines and a black background&#10;&#10;AI-generated content may be incorrect."/>
          <p:cNvPicPr preferRelativeResize="0"/>
          <p:nvPr/>
        </p:nvPicPr>
        <p:blipFill rotWithShape="1">
          <a:blip r:embed="rId2">
            <a:alphaModFix amt="10000"/>
          </a:blip>
          <a:srcRect/>
          <a:stretch/>
        </p:blipFill>
        <p:spPr>
          <a:xfrm>
            <a:off x="6749881" y="-739302"/>
            <a:ext cx="7772400" cy="5492931"/>
          </a:xfrm>
          <a:prstGeom prst="rect">
            <a:avLst/>
          </a:prstGeom>
          <a:noFill/>
          <a:ln>
            <a:noFill/>
          </a:ln>
        </p:spPr>
      </p:pic>
      <p:sp>
        <p:nvSpPr>
          <p:cNvPr id="328" name="Google Shape;328;p73"/>
          <p:cNvSpPr/>
          <p:nvPr/>
        </p:nvSpPr>
        <p:spPr>
          <a:xfrm>
            <a:off x="0" y="0"/>
            <a:ext cx="12192000" cy="86726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pic>
        <p:nvPicPr>
          <p:cNvPr id="329" name="Google Shape;329;p73" descr="A black and white logo&#10;&#10;AI-generated content may be incorrect."/>
          <p:cNvPicPr preferRelativeResize="0"/>
          <p:nvPr/>
        </p:nvPicPr>
        <p:blipFill rotWithShape="1">
          <a:blip r:embed="rId3">
            <a:alphaModFix/>
          </a:blip>
          <a:srcRect/>
          <a:stretch/>
        </p:blipFill>
        <p:spPr>
          <a:xfrm>
            <a:off x="10020925" y="223092"/>
            <a:ext cx="1332876" cy="473045"/>
          </a:xfrm>
          <a:prstGeom prst="rect">
            <a:avLst/>
          </a:prstGeom>
          <a:noFill/>
          <a:ln>
            <a:noFill/>
          </a:ln>
        </p:spPr>
      </p:pic>
      <p:pic>
        <p:nvPicPr>
          <p:cNvPr id="330" name="Google Shape;330;p73"/>
          <p:cNvPicPr preferRelativeResize="0"/>
          <p:nvPr/>
        </p:nvPicPr>
        <p:blipFill rotWithShape="1">
          <a:blip r:embed="rId4">
            <a:alphaModFix/>
          </a:blip>
          <a:srcRect/>
          <a:stretch/>
        </p:blipFill>
        <p:spPr>
          <a:xfrm>
            <a:off x="11443727" y="6356350"/>
            <a:ext cx="367273" cy="365125"/>
          </a:xfrm>
          <a:prstGeom prst="rect">
            <a:avLst/>
          </a:prstGeom>
          <a:noFill/>
          <a:ln>
            <a:noFill/>
          </a:ln>
        </p:spPr>
      </p:pic>
    </p:spTree>
    <p:extLst>
      <p:ext uri="{BB962C8B-B14F-4D97-AF65-F5344CB8AC3E}">
        <p14:creationId xmlns:p14="http://schemas.microsoft.com/office/powerpoint/2010/main" val="223421787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4_Blank">
  <p:cSld name="4_Blank">
    <p:spTree>
      <p:nvGrpSpPr>
        <p:cNvPr id="1" name="Shape 331"/>
        <p:cNvGrpSpPr/>
        <p:nvPr/>
      </p:nvGrpSpPr>
      <p:grpSpPr>
        <a:xfrm>
          <a:off x="0" y="0"/>
          <a:ext cx="0" cy="0"/>
          <a:chOff x="0" y="0"/>
          <a:chExt cx="0" cy="0"/>
        </a:xfrm>
      </p:grpSpPr>
      <p:sp>
        <p:nvSpPr>
          <p:cNvPr id="332" name="Google Shape;332;p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3" name="Google Shape;333;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4" name="Google Shape;334;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sp>
        <p:nvSpPr>
          <p:cNvPr id="335" name="Google Shape;335;p74"/>
          <p:cNvSpPr/>
          <p:nvPr/>
        </p:nvSpPr>
        <p:spPr>
          <a:xfrm>
            <a:off x="0" y="0"/>
            <a:ext cx="12192000" cy="86726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pic>
        <p:nvPicPr>
          <p:cNvPr id="336" name="Google Shape;336;p74" descr="A black and white logo&#10;&#10;AI-generated content may be incorrect."/>
          <p:cNvPicPr preferRelativeResize="0"/>
          <p:nvPr/>
        </p:nvPicPr>
        <p:blipFill rotWithShape="1">
          <a:blip r:embed="rId2">
            <a:alphaModFix/>
          </a:blip>
          <a:srcRect/>
          <a:stretch/>
        </p:blipFill>
        <p:spPr>
          <a:xfrm>
            <a:off x="10020925" y="223092"/>
            <a:ext cx="1332876" cy="473045"/>
          </a:xfrm>
          <a:prstGeom prst="rect">
            <a:avLst/>
          </a:prstGeom>
          <a:noFill/>
          <a:ln>
            <a:noFill/>
          </a:ln>
        </p:spPr>
      </p:pic>
      <p:pic>
        <p:nvPicPr>
          <p:cNvPr id="337" name="Google Shape;337;p74"/>
          <p:cNvPicPr preferRelativeResize="0"/>
          <p:nvPr/>
        </p:nvPicPr>
        <p:blipFill rotWithShape="1">
          <a:blip r:embed="rId3">
            <a:alphaModFix/>
          </a:blip>
          <a:srcRect/>
          <a:stretch/>
        </p:blipFill>
        <p:spPr>
          <a:xfrm>
            <a:off x="11443727" y="6356350"/>
            <a:ext cx="367273" cy="365125"/>
          </a:xfrm>
          <a:prstGeom prst="rect">
            <a:avLst/>
          </a:prstGeom>
          <a:noFill/>
          <a:ln>
            <a:noFill/>
          </a:ln>
        </p:spPr>
      </p:pic>
    </p:spTree>
    <p:extLst>
      <p:ext uri="{BB962C8B-B14F-4D97-AF65-F5344CB8AC3E}">
        <p14:creationId xmlns:p14="http://schemas.microsoft.com/office/powerpoint/2010/main" val="30672206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5_Blank">
  <p:cSld name="5_Blank">
    <p:spTree>
      <p:nvGrpSpPr>
        <p:cNvPr id="1" name="Shape 345"/>
        <p:cNvGrpSpPr/>
        <p:nvPr/>
      </p:nvGrpSpPr>
      <p:grpSpPr>
        <a:xfrm>
          <a:off x="0" y="0"/>
          <a:ext cx="0" cy="0"/>
          <a:chOff x="0" y="0"/>
          <a:chExt cx="0" cy="0"/>
        </a:xfrm>
      </p:grpSpPr>
      <p:pic>
        <p:nvPicPr>
          <p:cNvPr id="346" name="Google Shape;346;p76" descr="A blue and black logo&#10;&#10;AI-generated content may be incorrect."/>
          <p:cNvPicPr preferRelativeResize="0"/>
          <p:nvPr/>
        </p:nvPicPr>
        <p:blipFill rotWithShape="1">
          <a:blip r:embed="rId2">
            <a:alphaModFix amt="10000"/>
          </a:blip>
          <a:srcRect/>
          <a:stretch/>
        </p:blipFill>
        <p:spPr>
          <a:xfrm>
            <a:off x="7663862" y="-612794"/>
            <a:ext cx="5762662" cy="5762662"/>
          </a:xfrm>
          <a:prstGeom prst="rect">
            <a:avLst/>
          </a:prstGeom>
          <a:noFill/>
          <a:ln>
            <a:noFill/>
          </a:ln>
        </p:spPr>
      </p:pic>
      <p:sp>
        <p:nvSpPr>
          <p:cNvPr id="347" name="Google Shape;347;p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8" name="Google Shape;348;p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9" name="Google Shape;349;p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sp>
        <p:nvSpPr>
          <p:cNvPr id="350" name="Google Shape;350;p76"/>
          <p:cNvSpPr/>
          <p:nvPr/>
        </p:nvSpPr>
        <p:spPr>
          <a:xfrm>
            <a:off x="0" y="0"/>
            <a:ext cx="12192000" cy="867266"/>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pic>
        <p:nvPicPr>
          <p:cNvPr id="351" name="Google Shape;351;p76" descr="A black and white logo&#10;&#10;AI-generated content may be incorrect."/>
          <p:cNvPicPr preferRelativeResize="0"/>
          <p:nvPr/>
        </p:nvPicPr>
        <p:blipFill rotWithShape="1">
          <a:blip r:embed="rId3">
            <a:alphaModFix/>
          </a:blip>
          <a:srcRect/>
          <a:stretch/>
        </p:blipFill>
        <p:spPr>
          <a:xfrm>
            <a:off x="10020925" y="223092"/>
            <a:ext cx="1332876" cy="473045"/>
          </a:xfrm>
          <a:prstGeom prst="rect">
            <a:avLst/>
          </a:prstGeom>
          <a:noFill/>
          <a:ln>
            <a:noFill/>
          </a:ln>
        </p:spPr>
      </p:pic>
      <p:pic>
        <p:nvPicPr>
          <p:cNvPr id="352" name="Google Shape;352;p76" descr="A blue and black logo&#10;&#10;AI-generated content may be incorrect."/>
          <p:cNvPicPr preferRelativeResize="0"/>
          <p:nvPr/>
        </p:nvPicPr>
        <p:blipFill rotWithShape="1">
          <a:blip r:embed="rId4">
            <a:alphaModFix/>
          </a:blip>
          <a:srcRect/>
          <a:stretch/>
        </p:blipFill>
        <p:spPr>
          <a:xfrm>
            <a:off x="11443607" y="6356350"/>
            <a:ext cx="367393" cy="365245"/>
          </a:xfrm>
          <a:prstGeom prst="rect">
            <a:avLst/>
          </a:prstGeom>
          <a:noFill/>
          <a:ln>
            <a:noFill/>
          </a:ln>
        </p:spPr>
      </p:pic>
    </p:spTree>
    <p:extLst>
      <p:ext uri="{BB962C8B-B14F-4D97-AF65-F5344CB8AC3E}">
        <p14:creationId xmlns:p14="http://schemas.microsoft.com/office/powerpoint/2010/main" val="279022098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53"/>
        <p:cNvGrpSpPr/>
        <p:nvPr/>
      </p:nvGrpSpPr>
      <p:grpSpPr>
        <a:xfrm>
          <a:off x="0" y="0"/>
          <a:ext cx="0" cy="0"/>
          <a:chOff x="0" y="0"/>
          <a:chExt cx="0" cy="0"/>
        </a:xfrm>
      </p:grpSpPr>
      <p:sp>
        <p:nvSpPr>
          <p:cNvPr id="354" name="Google Shape;354;p7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5" name="Google Shape;355;p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6" name="Google Shape;356;p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pic>
        <p:nvPicPr>
          <p:cNvPr id="357" name="Google Shape;357;p77" descr="A circular design with lines and a black background&#10;&#10;AI-generated content may be incorrect."/>
          <p:cNvPicPr preferRelativeResize="0"/>
          <p:nvPr/>
        </p:nvPicPr>
        <p:blipFill rotWithShape="1">
          <a:blip r:embed="rId2">
            <a:alphaModFix amt="50000"/>
          </a:blip>
          <a:srcRect/>
          <a:stretch/>
        </p:blipFill>
        <p:spPr>
          <a:xfrm>
            <a:off x="6749881" y="-739302"/>
            <a:ext cx="7772400" cy="5492931"/>
          </a:xfrm>
          <a:prstGeom prst="rect">
            <a:avLst/>
          </a:prstGeom>
          <a:noFill/>
          <a:ln>
            <a:noFill/>
          </a:ln>
        </p:spPr>
      </p:pic>
      <p:pic>
        <p:nvPicPr>
          <p:cNvPr id="358" name="Google Shape;358;p77" descr="A blue and black logo&#10;&#10;AI-generated content may be incorrect."/>
          <p:cNvPicPr preferRelativeResize="0"/>
          <p:nvPr/>
        </p:nvPicPr>
        <p:blipFill rotWithShape="1">
          <a:blip r:embed="rId3">
            <a:alphaModFix/>
          </a:blip>
          <a:srcRect/>
          <a:stretch/>
        </p:blipFill>
        <p:spPr>
          <a:xfrm>
            <a:off x="11353800" y="6356350"/>
            <a:ext cx="516645" cy="365125"/>
          </a:xfrm>
          <a:prstGeom prst="rect">
            <a:avLst/>
          </a:prstGeom>
          <a:noFill/>
          <a:ln>
            <a:noFill/>
          </a:ln>
        </p:spPr>
      </p:pic>
    </p:spTree>
    <p:extLst>
      <p:ext uri="{BB962C8B-B14F-4D97-AF65-F5344CB8AC3E}">
        <p14:creationId xmlns:p14="http://schemas.microsoft.com/office/powerpoint/2010/main" val="1744515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6_Blank">
  <p:cSld name="6_Blank">
    <p:spTree>
      <p:nvGrpSpPr>
        <p:cNvPr id="1" name="Shape 359"/>
        <p:cNvGrpSpPr/>
        <p:nvPr/>
      </p:nvGrpSpPr>
      <p:grpSpPr>
        <a:xfrm>
          <a:off x="0" y="0"/>
          <a:ext cx="0" cy="0"/>
          <a:chOff x="0" y="0"/>
          <a:chExt cx="0" cy="0"/>
        </a:xfrm>
      </p:grpSpPr>
      <p:sp>
        <p:nvSpPr>
          <p:cNvPr id="360" name="Google Shape;360;p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1" name="Google Shape;361;p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2" name="Google Shape;362;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pic>
        <p:nvPicPr>
          <p:cNvPr id="363" name="Google Shape;363;p78" descr="A circular design with lines and a black background&#10;&#10;AI-generated content may be incorrect."/>
          <p:cNvPicPr preferRelativeResize="0"/>
          <p:nvPr/>
        </p:nvPicPr>
        <p:blipFill rotWithShape="1">
          <a:blip r:embed="rId2">
            <a:alphaModFix amt="50000"/>
          </a:blip>
          <a:srcRect/>
          <a:stretch/>
        </p:blipFill>
        <p:spPr>
          <a:xfrm>
            <a:off x="6749881" y="-739302"/>
            <a:ext cx="7772400" cy="5492931"/>
          </a:xfrm>
          <a:prstGeom prst="rect">
            <a:avLst/>
          </a:prstGeom>
          <a:noFill/>
          <a:ln>
            <a:noFill/>
          </a:ln>
        </p:spPr>
      </p:pic>
      <p:pic>
        <p:nvPicPr>
          <p:cNvPr id="364" name="Google Shape;364;p78" descr="A blue and black logo&#10;&#10;AI-generated content may be incorrect."/>
          <p:cNvPicPr preferRelativeResize="0"/>
          <p:nvPr/>
        </p:nvPicPr>
        <p:blipFill rotWithShape="1">
          <a:blip r:embed="rId3">
            <a:alphaModFix/>
          </a:blip>
          <a:srcRect/>
          <a:stretch/>
        </p:blipFill>
        <p:spPr>
          <a:xfrm>
            <a:off x="11353800" y="6356350"/>
            <a:ext cx="516645" cy="365125"/>
          </a:xfrm>
          <a:prstGeom prst="rect">
            <a:avLst/>
          </a:prstGeom>
          <a:noFill/>
          <a:ln>
            <a:noFill/>
          </a:ln>
        </p:spPr>
      </p:pic>
    </p:spTree>
    <p:extLst>
      <p:ext uri="{BB962C8B-B14F-4D97-AF65-F5344CB8AC3E}">
        <p14:creationId xmlns:p14="http://schemas.microsoft.com/office/powerpoint/2010/main" val="193134299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7_Blank">
  <p:cSld name="7_Blank">
    <p:spTree>
      <p:nvGrpSpPr>
        <p:cNvPr id="1" name="Shape 365"/>
        <p:cNvGrpSpPr/>
        <p:nvPr/>
      </p:nvGrpSpPr>
      <p:grpSpPr>
        <a:xfrm>
          <a:off x="0" y="0"/>
          <a:ext cx="0" cy="0"/>
          <a:chOff x="0" y="0"/>
          <a:chExt cx="0" cy="0"/>
        </a:xfrm>
      </p:grpSpPr>
      <p:sp>
        <p:nvSpPr>
          <p:cNvPr id="366" name="Google Shape;366;p7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7" name="Google Shape;367;p7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8" name="Google Shape;368;p7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pic>
        <p:nvPicPr>
          <p:cNvPr id="369" name="Google Shape;369;p79" descr="A blue and black logo&#10;&#10;AI-generated content may be incorrect."/>
          <p:cNvPicPr preferRelativeResize="0"/>
          <p:nvPr/>
        </p:nvPicPr>
        <p:blipFill rotWithShape="1">
          <a:blip r:embed="rId2">
            <a:alphaModFix/>
          </a:blip>
          <a:srcRect/>
          <a:stretch/>
        </p:blipFill>
        <p:spPr>
          <a:xfrm>
            <a:off x="11353800" y="6356350"/>
            <a:ext cx="516645" cy="365125"/>
          </a:xfrm>
          <a:prstGeom prst="rect">
            <a:avLst/>
          </a:prstGeom>
          <a:noFill/>
          <a:ln>
            <a:noFill/>
          </a:ln>
        </p:spPr>
      </p:pic>
    </p:spTree>
    <p:extLst>
      <p:ext uri="{BB962C8B-B14F-4D97-AF65-F5344CB8AC3E}">
        <p14:creationId xmlns:p14="http://schemas.microsoft.com/office/powerpoint/2010/main" val="151902428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370"/>
        <p:cNvGrpSpPr/>
        <p:nvPr/>
      </p:nvGrpSpPr>
      <p:grpSpPr>
        <a:xfrm>
          <a:off x="0" y="0"/>
          <a:ext cx="0" cy="0"/>
          <a:chOff x="0" y="0"/>
          <a:chExt cx="0" cy="0"/>
        </a:xfrm>
      </p:grpSpPr>
      <p:sp>
        <p:nvSpPr>
          <p:cNvPr id="371" name="Google Shape;371;p8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2" name="Google Shape;372;p8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3" name="Google Shape;373;p8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pic>
        <p:nvPicPr>
          <p:cNvPr id="374" name="Google Shape;374;p80" descr="A circular design with lines and a black background&#10;&#10;AI-generated content may be incorrect."/>
          <p:cNvPicPr preferRelativeResize="0"/>
          <p:nvPr/>
        </p:nvPicPr>
        <p:blipFill rotWithShape="1">
          <a:blip r:embed="rId2">
            <a:alphaModFix amt="50000"/>
          </a:blip>
          <a:srcRect/>
          <a:stretch/>
        </p:blipFill>
        <p:spPr>
          <a:xfrm>
            <a:off x="6749881" y="-739302"/>
            <a:ext cx="7772400" cy="5492931"/>
          </a:xfrm>
          <a:prstGeom prst="rect">
            <a:avLst/>
          </a:prstGeom>
          <a:noFill/>
          <a:ln>
            <a:noFill/>
          </a:ln>
        </p:spPr>
      </p:pic>
      <p:pic>
        <p:nvPicPr>
          <p:cNvPr id="375" name="Google Shape;375;p80" descr="A white and black logo&#10;&#10;AI-generated content may be incorrect."/>
          <p:cNvPicPr preferRelativeResize="0"/>
          <p:nvPr/>
        </p:nvPicPr>
        <p:blipFill rotWithShape="1">
          <a:blip r:embed="rId3">
            <a:alphaModFix/>
          </a:blip>
          <a:srcRect/>
          <a:stretch/>
        </p:blipFill>
        <p:spPr>
          <a:xfrm>
            <a:off x="11471959" y="6384417"/>
            <a:ext cx="339041" cy="337058"/>
          </a:xfrm>
          <a:prstGeom prst="rect">
            <a:avLst/>
          </a:prstGeom>
          <a:noFill/>
          <a:ln>
            <a:noFill/>
          </a:ln>
        </p:spPr>
      </p:pic>
    </p:spTree>
    <p:extLst>
      <p:ext uri="{BB962C8B-B14F-4D97-AF65-F5344CB8AC3E}">
        <p14:creationId xmlns:p14="http://schemas.microsoft.com/office/powerpoint/2010/main" val="84491004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8_Blank">
  <p:cSld name="8_Blank">
    <p:spTree>
      <p:nvGrpSpPr>
        <p:cNvPr id="1" name="Shape 376"/>
        <p:cNvGrpSpPr/>
        <p:nvPr/>
      </p:nvGrpSpPr>
      <p:grpSpPr>
        <a:xfrm>
          <a:off x="0" y="0"/>
          <a:ext cx="0" cy="0"/>
          <a:chOff x="0" y="0"/>
          <a:chExt cx="0" cy="0"/>
        </a:xfrm>
      </p:grpSpPr>
      <p:sp>
        <p:nvSpPr>
          <p:cNvPr id="377" name="Google Shape;377;p8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8" name="Google Shape;378;p8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9" name="Google Shape;379;p8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pic>
        <p:nvPicPr>
          <p:cNvPr id="380" name="Google Shape;380;p81" descr="A white and black logo&#10;&#10;AI-generated content may be incorrect."/>
          <p:cNvPicPr preferRelativeResize="0"/>
          <p:nvPr/>
        </p:nvPicPr>
        <p:blipFill rotWithShape="1">
          <a:blip r:embed="rId2">
            <a:alphaModFix/>
          </a:blip>
          <a:srcRect/>
          <a:stretch/>
        </p:blipFill>
        <p:spPr>
          <a:xfrm>
            <a:off x="11471959" y="6384417"/>
            <a:ext cx="339041" cy="337058"/>
          </a:xfrm>
          <a:prstGeom prst="rect">
            <a:avLst/>
          </a:prstGeom>
          <a:noFill/>
          <a:ln>
            <a:noFill/>
          </a:ln>
        </p:spPr>
      </p:pic>
    </p:spTree>
    <p:extLst>
      <p:ext uri="{BB962C8B-B14F-4D97-AF65-F5344CB8AC3E}">
        <p14:creationId xmlns:p14="http://schemas.microsoft.com/office/powerpoint/2010/main" val="90496325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81"/>
        <p:cNvGrpSpPr/>
        <p:nvPr/>
      </p:nvGrpSpPr>
      <p:grpSpPr>
        <a:xfrm>
          <a:off x="0" y="0"/>
          <a:ext cx="0" cy="0"/>
          <a:chOff x="0" y="0"/>
          <a:chExt cx="0" cy="0"/>
        </a:xfrm>
      </p:grpSpPr>
      <p:pic>
        <p:nvPicPr>
          <p:cNvPr id="382" name="Google Shape;382;p82" descr="A blue and black logo&#10;&#10;AI-generated content may be incorrect."/>
          <p:cNvPicPr preferRelativeResize="0"/>
          <p:nvPr/>
        </p:nvPicPr>
        <p:blipFill rotWithShape="1">
          <a:blip r:embed="rId2">
            <a:alphaModFix amt="10000"/>
          </a:blip>
          <a:srcRect/>
          <a:stretch/>
        </p:blipFill>
        <p:spPr>
          <a:xfrm>
            <a:off x="7663862" y="-612794"/>
            <a:ext cx="5762662" cy="5762662"/>
          </a:xfrm>
          <a:prstGeom prst="rect">
            <a:avLst/>
          </a:prstGeom>
          <a:noFill/>
          <a:ln>
            <a:noFill/>
          </a:ln>
        </p:spPr>
      </p:pic>
      <p:sp>
        <p:nvSpPr>
          <p:cNvPr id="383" name="Google Shape;383;p82"/>
          <p:cNvSpPr/>
          <p:nvPr/>
        </p:nvSpPr>
        <p:spPr>
          <a:xfrm>
            <a:off x="0" y="0"/>
            <a:ext cx="12192000" cy="86726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pic>
        <p:nvPicPr>
          <p:cNvPr id="384" name="Google Shape;384;p82"/>
          <p:cNvPicPr preferRelativeResize="0"/>
          <p:nvPr/>
        </p:nvPicPr>
        <p:blipFill rotWithShape="1">
          <a:blip r:embed="rId3">
            <a:alphaModFix/>
          </a:blip>
          <a:srcRect/>
          <a:stretch/>
        </p:blipFill>
        <p:spPr>
          <a:xfrm>
            <a:off x="11443727" y="6356350"/>
            <a:ext cx="367273" cy="365125"/>
          </a:xfrm>
          <a:prstGeom prst="rect">
            <a:avLst/>
          </a:prstGeom>
          <a:noFill/>
          <a:ln>
            <a:noFill/>
          </a:ln>
        </p:spPr>
      </p:pic>
      <p:pic>
        <p:nvPicPr>
          <p:cNvPr id="385" name="Google Shape;385;p82" descr="A black and white logo&#10;&#10;AI-generated content may be incorrect."/>
          <p:cNvPicPr preferRelativeResize="0"/>
          <p:nvPr/>
        </p:nvPicPr>
        <p:blipFill rotWithShape="1">
          <a:blip r:embed="rId4">
            <a:alphaModFix/>
          </a:blip>
          <a:srcRect/>
          <a:stretch/>
        </p:blipFill>
        <p:spPr>
          <a:xfrm>
            <a:off x="10020925" y="223092"/>
            <a:ext cx="1332876" cy="473045"/>
          </a:xfrm>
          <a:prstGeom prst="rect">
            <a:avLst/>
          </a:prstGeom>
          <a:noFill/>
          <a:ln>
            <a:noFill/>
          </a:ln>
        </p:spPr>
      </p:pic>
      <p:sp>
        <p:nvSpPr>
          <p:cNvPr id="386" name="Google Shape;386;p8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lexandria Medium"/>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7" name="Google Shape;387;p8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88" name="Google Shape;388;p8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89" name="Google Shape;389;p8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0" name="Google Shape;390;p8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1" name="Google Shape;391;p8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spTree>
    <p:extLst>
      <p:ext uri="{BB962C8B-B14F-4D97-AF65-F5344CB8AC3E}">
        <p14:creationId xmlns:p14="http://schemas.microsoft.com/office/powerpoint/2010/main" val="144899883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2_Content with Caption">
  <p:cSld name="2_Content with Caption">
    <p:spTree>
      <p:nvGrpSpPr>
        <p:cNvPr id="1" name="Shape 392"/>
        <p:cNvGrpSpPr/>
        <p:nvPr/>
      </p:nvGrpSpPr>
      <p:grpSpPr>
        <a:xfrm>
          <a:off x="0" y="0"/>
          <a:ext cx="0" cy="0"/>
          <a:chOff x="0" y="0"/>
          <a:chExt cx="0" cy="0"/>
        </a:xfrm>
      </p:grpSpPr>
      <p:sp>
        <p:nvSpPr>
          <p:cNvPr id="393" name="Google Shape;393;p83"/>
          <p:cNvSpPr/>
          <p:nvPr/>
        </p:nvSpPr>
        <p:spPr>
          <a:xfrm>
            <a:off x="0" y="0"/>
            <a:ext cx="12192000" cy="86726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pic>
        <p:nvPicPr>
          <p:cNvPr id="394" name="Google Shape;394;p83"/>
          <p:cNvPicPr preferRelativeResize="0"/>
          <p:nvPr/>
        </p:nvPicPr>
        <p:blipFill rotWithShape="1">
          <a:blip r:embed="rId2">
            <a:alphaModFix/>
          </a:blip>
          <a:srcRect/>
          <a:stretch/>
        </p:blipFill>
        <p:spPr>
          <a:xfrm>
            <a:off x="11443727" y="6356350"/>
            <a:ext cx="367273" cy="365125"/>
          </a:xfrm>
          <a:prstGeom prst="rect">
            <a:avLst/>
          </a:prstGeom>
          <a:noFill/>
          <a:ln>
            <a:noFill/>
          </a:ln>
        </p:spPr>
      </p:pic>
      <p:pic>
        <p:nvPicPr>
          <p:cNvPr id="395" name="Google Shape;395;p83" descr="A black and white logo&#10;&#10;AI-generated content may be incorrect."/>
          <p:cNvPicPr preferRelativeResize="0"/>
          <p:nvPr/>
        </p:nvPicPr>
        <p:blipFill rotWithShape="1">
          <a:blip r:embed="rId3">
            <a:alphaModFix/>
          </a:blip>
          <a:srcRect/>
          <a:stretch/>
        </p:blipFill>
        <p:spPr>
          <a:xfrm>
            <a:off x="10020925" y="223092"/>
            <a:ext cx="1332876" cy="473045"/>
          </a:xfrm>
          <a:prstGeom prst="rect">
            <a:avLst/>
          </a:prstGeom>
          <a:noFill/>
          <a:ln>
            <a:noFill/>
          </a:ln>
        </p:spPr>
      </p:pic>
      <p:sp>
        <p:nvSpPr>
          <p:cNvPr id="396" name="Google Shape;396;p8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lexandria Medium"/>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7" name="Google Shape;397;p8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98" name="Google Shape;398;p8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99" name="Google Shape;399;p8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0" name="Google Shape;400;p8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1" name="Google Shape;401;p8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spTree>
    <p:extLst>
      <p:ext uri="{BB962C8B-B14F-4D97-AF65-F5344CB8AC3E}">
        <p14:creationId xmlns:p14="http://schemas.microsoft.com/office/powerpoint/2010/main" val="7345033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2"/>
        <p:cNvGrpSpPr/>
        <p:nvPr/>
      </p:nvGrpSpPr>
      <p:grpSpPr>
        <a:xfrm>
          <a:off x="0" y="0"/>
          <a:ext cx="0" cy="0"/>
          <a:chOff x="0" y="0"/>
          <a:chExt cx="0" cy="0"/>
        </a:xfrm>
      </p:grpSpPr>
      <p:pic>
        <p:nvPicPr>
          <p:cNvPr id="23" name="Google Shape;23;p40" descr="A blue and purple gradient&#10;&#10;AI-generated content may be incorrect."/>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
        <p:nvSpPr>
          <p:cNvPr id="24" name="Google Shape;24;p4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Alexandria ExtraLight"/>
              <a:buNone/>
              <a:defRPr sz="6000" b="0" i="0">
                <a:solidFill>
                  <a:schemeClr val="lt1"/>
                </a:solidFill>
                <a:latin typeface="Alexandria ExtraLight"/>
                <a:ea typeface="Alexandria ExtraLight"/>
                <a:cs typeface="Alexandria ExtraLight"/>
                <a:sym typeface="Alexandria Extra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40"/>
          <p:cNvSpPr txBox="1">
            <a:spLocks noGrp="1"/>
          </p:cNvSpPr>
          <p:nvPr>
            <p:ph type="subTitle" idx="1"/>
          </p:nvPr>
        </p:nvSpPr>
        <p:spPr>
          <a:xfrm>
            <a:off x="1524000" y="3347515"/>
            <a:ext cx="9144000"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6000"/>
              <a:buNone/>
              <a:defRPr sz="6000" b="0" i="0">
                <a:solidFill>
                  <a:schemeClr val="lt1"/>
                </a:solidFill>
                <a:latin typeface="Alexandria Light"/>
                <a:ea typeface="Alexandria Light"/>
                <a:cs typeface="Alexandria Light"/>
                <a:sym typeface="Alexandria 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6" name="Google Shape;26;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pic>
        <p:nvPicPr>
          <p:cNvPr id="29" name="Google Shape;29;p40" descr="A blue and black logo&#10;&#10;AI-generated content may be incorrect."/>
          <p:cNvPicPr preferRelativeResize="0"/>
          <p:nvPr/>
        </p:nvPicPr>
        <p:blipFill rotWithShape="1">
          <a:blip r:embed="rId3" cstate="email">
            <a:alphaModFix amt="50000"/>
            <a:extLst>
              <a:ext uri="{28A0092B-C50C-407E-A947-70E740481C1C}">
                <a14:useLocalDpi xmlns:a14="http://schemas.microsoft.com/office/drawing/2010/main"/>
              </a:ext>
            </a:extLst>
          </a:blip>
          <a:srcRect t="9808" r="20078"/>
          <a:stretch/>
        </p:blipFill>
        <p:spPr>
          <a:xfrm>
            <a:off x="7586345" y="0"/>
            <a:ext cx="4605655" cy="5197494"/>
          </a:xfrm>
          <a:prstGeom prst="rect">
            <a:avLst/>
          </a:prstGeom>
          <a:noFill/>
          <a:ln>
            <a:noFill/>
          </a:ln>
        </p:spPr>
      </p:pic>
    </p:spTree>
    <p:extLst>
      <p:ext uri="{BB962C8B-B14F-4D97-AF65-F5344CB8AC3E}">
        <p14:creationId xmlns:p14="http://schemas.microsoft.com/office/powerpoint/2010/main" val="388170481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402"/>
        <p:cNvGrpSpPr/>
        <p:nvPr/>
      </p:nvGrpSpPr>
      <p:grpSpPr>
        <a:xfrm>
          <a:off x="0" y="0"/>
          <a:ext cx="0" cy="0"/>
          <a:chOff x="0" y="0"/>
          <a:chExt cx="0" cy="0"/>
        </a:xfrm>
      </p:grpSpPr>
      <p:pic>
        <p:nvPicPr>
          <p:cNvPr id="403" name="Google Shape;403;p84" descr="A blue and black logo&#10;&#10;AI-generated content may be incorrect."/>
          <p:cNvPicPr preferRelativeResize="0"/>
          <p:nvPr/>
        </p:nvPicPr>
        <p:blipFill rotWithShape="1">
          <a:blip r:embed="rId2">
            <a:alphaModFix amt="10000"/>
          </a:blip>
          <a:srcRect/>
          <a:stretch/>
        </p:blipFill>
        <p:spPr>
          <a:xfrm>
            <a:off x="7663862" y="-612794"/>
            <a:ext cx="5762662" cy="5762662"/>
          </a:xfrm>
          <a:prstGeom prst="rect">
            <a:avLst/>
          </a:prstGeom>
          <a:noFill/>
          <a:ln>
            <a:noFill/>
          </a:ln>
        </p:spPr>
      </p:pic>
      <p:sp>
        <p:nvSpPr>
          <p:cNvPr id="404" name="Google Shape;404;p84"/>
          <p:cNvSpPr/>
          <p:nvPr/>
        </p:nvSpPr>
        <p:spPr>
          <a:xfrm>
            <a:off x="0" y="0"/>
            <a:ext cx="12192000" cy="867266"/>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pic>
        <p:nvPicPr>
          <p:cNvPr id="405" name="Google Shape;405;p84" descr="A black and white logo&#10;&#10;AI-generated content may be incorrect."/>
          <p:cNvPicPr preferRelativeResize="0"/>
          <p:nvPr/>
        </p:nvPicPr>
        <p:blipFill rotWithShape="1">
          <a:blip r:embed="rId3">
            <a:alphaModFix/>
          </a:blip>
          <a:srcRect/>
          <a:stretch/>
        </p:blipFill>
        <p:spPr>
          <a:xfrm>
            <a:off x="10020925" y="223092"/>
            <a:ext cx="1332876" cy="473045"/>
          </a:xfrm>
          <a:prstGeom prst="rect">
            <a:avLst/>
          </a:prstGeom>
          <a:noFill/>
          <a:ln>
            <a:noFill/>
          </a:ln>
        </p:spPr>
      </p:pic>
      <p:sp>
        <p:nvSpPr>
          <p:cNvPr id="406" name="Google Shape;406;p8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lexandria Medium"/>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7" name="Google Shape;407;p8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08" name="Google Shape;408;p8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09" name="Google Shape;409;p8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0" name="Google Shape;410;p8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1" name="Google Shape;411;p8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pic>
        <p:nvPicPr>
          <p:cNvPr id="412" name="Google Shape;412;p84" descr="A blue and black logo&#10;&#10;AI-generated content may be incorrect."/>
          <p:cNvPicPr preferRelativeResize="0"/>
          <p:nvPr/>
        </p:nvPicPr>
        <p:blipFill rotWithShape="1">
          <a:blip r:embed="rId4">
            <a:alphaModFix/>
          </a:blip>
          <a:srcRect/>
          <a:stretch/>
        </p:blipFill>
        <p:spPr>
          <a:xfrm>
            <a:off x="11443607" y="6356350"/>
            <a:ext cx="367393" cy="365245"/>
          </a:xfrm>
          <a:prstGeom prst="rect">
            <a:avLst/>
          </a:prstGeom>
          <a:noFill/>
          <a:ln>
            <a:noFill/>
          </a:ln>
        </p:spPr>
      </p:pic>
    </p:spTree>
    <p:extLst>
      <p:ext uri="{BB962C8B-B14F-4D97-AF65-F5344CB8AC3E}">
        <p14:creationId xmlns:p14="http://schemas.microsoft.com/office/powerpoint/2010/main" val="184431298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3_Content with Caption">
  <p:cSld name="3_Content with Caption">
    <p:spTree>
      <p:nvGrpSpPr>
        <p:cNvPr id="1" name="Shape 413"/>
        <p:cNvGrpSpPr/>
        <p:nvPr/>
      </p:nvGrpSpPr>
      <p:grpSpPr>
        <a:xfrm>
          <a:off x="0" y="0"/>
          <a:ext cx="0" cy="0"/>
          <a:chOff x="0" y="0"/>
          <a:chExt cx="0" cy="0"/>
        </a:xfrm>
      </p:grpSpPr>
      <p:sp>
        <p:nvSpPr>
          <p:cNvPr id="414" name="Google Shape;414;p85"/>
          <p:cNvSpPr/>
          <p:nvPr/>
        </p:nvSpPr>
        <p:spPr>
          <a:xfrm>
            <a:off x="0" y="0"/>
            <a:ext cx="12192000" cy="867266"/>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pic>
        <p:nvPicPr>
          <p:cNvPr id="415" name="Google Shape;415;p85" descr="A black and white logo&#10;&#10;AI-generated content may be incorrect."/>
          <p:cNvPicPr preferRelativeResize="0"/>
          <p:nvPr/>
        </p:nvPicPr>
        <p:blipFill rotWithShape="1">
          <a:blip r:embed="rId2">
            <a:alphaModFix/>
          </a:blip>
          <a:srcRect/>
          <a:stretch/>
        </p:blipFill>
        <p:spPr>
          <a:xfrm>
            <a:off x="10020925" y="223092"/>
            <a:ext cx="1332876" cy="473045"/>
          </a:xfrm>
          <a:prstGeom prst="rect">
            <a:avLst/>
          </a:prstGeom>
          <a:noFill/>
          <a:ln>
            <a:noFill/>
          </a:ln>
        </p:spPr>
      </p:pic>
      <p:sp>
        <p:nvSpPr>
          <p:cNvPr id="416" name="Google Shape;416;p8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lexandria Medium"/>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7" name="Google Shape;417;p8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18" name="Google Shape;418;p8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19" name="Google Shape;419;p8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0" name="Google Shape;420;p8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1" name="Google Shape;421;p8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pic>
        <p:nvPicPr>
          <p:cNvPr id="422" name="Google Shape;422;p85" descr="A blue and black logo&#10;&#10;AI-generated content may be incorrect."/>
          <p:cNvPicPr preferRelativeResize="0"/>
          <p:nvPr/>
        </p:nvPicPr>
        <p:blipFill rotWithShape="1">
          <a:blip r:embed="rId3">
            <a:alphaModFix/>
          </a:blip>
          <a:srcRect/>
          <a:stretch/>
        </p:blipFill>
        <p:spPr>
          <a:xfrm>
            <a:off x="11443607" y="6356350"/>
            <a:ext cx="367393" cy="365245"/>
          </a:xfrm>
          <a:prstGeom prst="rect">
            <a:avLst/>
          </a:prstGeom>
          <a:noFill/>
          <a:ln>
            <a:noFill/>
          </a:ln>
        </p:spPr>
      </p:pic>
    </p:spTree>
    <p:extLst>
      <p:ext uri="{BB962C8B-B14F-4D97-AF65-F5344CB8AC3E}">
        <p14:creationId xmlns:p14="http://schemas.microsoft.com/office/powerpoint/2010/main" val="102833388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4_Content with Caption">
  <p:cSld name="4_Content with Caption">
    <p:spTree>
      <p:nvGrpSpPr>
        <p:cNvPr id="1" name="Shape 423"/>
        <p:cNvGrpSpPr/>
        <p:nvPr/>
      </p:nvGrpSpPr>
      <p:grpSpPr>
        <a:xfrm>
          <a:off x="0" y="0"/>
          <a:ext cx="0" cy="0"/>
          <a:chOff x="0" y="0"/>
          <a:chExt cx="0" cy="0"/>
        </a:xfrm>
      </p:grpSpPr>
      <p:pic>
        <p:nvPicPr>
          <p:cNvPr id="424" name="Google Shape;424;p86" descr="A blue and black logo&#10;&#10;AI-generated content may be incorrect."/>
          <p:cNvPicPr preferRelativeResize="0"/>
          <p:nvPr/>
        </p:nvPicPr>
        <p:blipFill rotWithShape="1">
          <a:blip r:embed="rId2">
            <a:alphaModFix amt="10000"/>
          </a:blip>
          <a:srcRect/>
          <a:stretch/>
        </p:blipFill>
        <p:spPr>
          <a:xfrm>
            <a:off x="7663862" y="-612794"/>
            <a:ext cx="5762662" cy="5762662"/>
          </a:xfrm>
          <a:prstGeom prst="rect">
            <a:avLst/>
          </a:prstGeom>
          <a:noFill/>
          <a:ln>
            <a:noFill/>
          </a:ln>
        </p:spPr>
      </p:pic>
      <p:pic>
        <p:nvPicPr>
          <p:cNvPr id="425" name="Google Shape;425;p86" descr="A black and white logo&#10;&#10;AI-generated content may be incorrect."/>
          <p:cNvPicPr preferRelativeResize="0"/>
          <p:nvPr/>
        </p:nvPicPr>
        <p:blipFill rotWithShape="1">
          <a:blip r:embed="rId3">
            <a:alphaModFix/>
          </a:blip>
          <a:srcRect/>
          <a:stretch/>
        </p:blipFill>
        <p:spPr>
          <a:xfrm>
            <a:off x="10020925" y="223092"/>
            <a:ext cx="1332876" cy="473045"/>
          </a:xfrm>
          <a:prstGeom prst="rect">
            <a:avLst/>
          </a:prstGeom>
          <a:noFill/>
          <a:ln>
            <a:noFill/>
          </a:ln>
        </p:spPr>
      </p:pic>
      <p:sp>
        <p:nvSpPr>
          <p:cNvPr id="426" name="Google Shape;426;p8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AEDFE"/>
              </a:buClr>
              <a:buSzPts val="3200"/>
              <a:buFont typeface="Alexandria Medium"/>
              <a:buNone/>
              <a:defRPr sz="3200">
                <a:solidFill>
                  <a:srgbClr val="1AEDF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7" name="Google Shape;427;p8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lt1"/>
              </a:buClr>
              <a:buSzPts val="3200"/>
              <a:buChar char="•"/>
              <a:defRPr sz="3200"/>
            </a:lvl1pPr>
            <a:lvl2pPr marL="914400" lvl="1" indent="-406400" algn="l">
              <a:lnSpc>
                <a:spcPct val="90000"/>
              </a:lnSpc>
              <a:spcBef>
                <a:spcPts val="500"/>
              </a:spcBef>
              <a:spcAft>
                <a:spcPts val="0"/>
              </a:spcAft>
              <a:buClr>
                <a:schemeClr val="lt1"/>
              </a:buClr>
              <a:buSzPts val="2800"/>
              <a:buChar char="•"/>
              <a:defRPr sz="2800"/>
            </a:lvl2pPr>
            <a:lvl3pPr marL="1371600" lvl="2" indent="-381000" algn="l">
              <a:lnSpc>
                <a:spcPct val="90000"/>
              </a:lnSpc>
              <a:spcBef>
                <a:spcPts val="500"/>
              </a:spcBef>
              <a:spcAft>
                <a:spcPts val="0"/>
              </a:spcAft>
              <a:buClr>
                <a:schemeClr val="lt1"/>
              </a:buClr>
              <a:buSzPts val="2400"/>
              <a:buChar char="•"/>
              <a:defRPr sz="2400"/>
            </a:lvl3pPr>
            <a:lvl4pPr marL="1828800" lvl="3" indent="-355600" algn="l">
              <a:lnSpc>
                <a:spcPct val="90000"/>
              </a:lnSpc>
              <a:spcBef>
                <a:spcPts val="500"/>
              </a:spcBef>
              <a:spcAft>
                <a:spcPts val="0"/>
              </a:spcAft>
              <a:buClr>
                <a:schemeClr val="lt1"/>
              </a:buClr>
              <a:buSzPts val="2000"/>
              <a:buChar char="•"/>
              <a:defRPr sz="2000"/>
            </a:lvl4pPr>
            <a:lvl5pPr marL="2286000" lvl="4" indent="-355600" algn="l">
              <a:lnSpc>
                <a:spcPct val="90000"/>
              </a:lnSpc>
              <a:spcBef>
                <a:spcPts val="500"/>
              </a:spcBef>
              <a:spcAft>
                <a:spcPts val="0"/>
              </a:spcAft>
              <a:buClr>
                <a:schemeClr val="lt1"/>
              </a:buClr>
              <a:buSzPts val="2000"/>
              <a:buChar char="•"/>
              <a:defRPr sz="2000"/>
            </a:lvl5pPr>
            <a:lvl6pPr marL="2743200" lvl="5" indent="-355600" algn="l">
              <a:lnSpc>
                <a:spcPct val="90000"/>
              </a:lnSpc>
              <a:spcBef>
                <a:spcPts val="500"/>
              </a:spcBef>
              <a:spcAft>
                <a:spcPts val="0"/>
              </a:spcAft>
              <a:buClr>
                <a:schemeClr val="lt1"/>
              </a:buClr>
              <a:buSzPts val="2000"/>
              <a:buChar char="•"/>
              <a:defRPr sz="2000"/>
            </a:lvl6pPr>
            <a:lvl7pPr marL="3200400" lvl="6" indent="-355600" algn="l">
              <a:lnSpc>
                <a:spcPct val="90000"/>
              </a:lnSpc>
              <a:spcBef>
                <a:spcPts val="500"/>
              </a:spcBef>
              <a:spcAft>
                <a:spcPts val="0"/>
              </a:spcAft>
              <a:buClr>
                <a:schemeClr val="lt1"/>
              </a:buClr>
              <a:buSzPts val="2000"/>
              <a:buChar char="•"/>
              <a:defRPr sz="2000"/>
            </a:lvl7pPr>
            <a:lvl8pPr marL="3657600" lvl="7" indent="-355600" algn="l">
              <a:lnSpc>
                <a:spcPct val="90000"/>
              </a:lnSpc>
              <a:spcBef>
                <a:spcPts val="500"/>
              </a:spcBef>
              <a:spcAft>
                <a:spcPts val="0"/>
              </a:spcAft>
              <a:buClr>
                <a:schemeClr val="lt1"/>
              </a:buClr>
              <a:buSzPts val="2000"/>
              <a:buChar char="•"/>
              <a:defRPr sz="2000"/>
            </a:lvl8pPr>
            <a:lvl9pPr marL="4114800" lvl="8" indent="-355600" algn="l">
              <a:lnSpc>
                <a:spcPct val="90000"/>
              </a:lnSpc>
              <a:spcBef>
                <a:spcPts val="500"/>
              </a:spcBef>
              <a:spcAft>
                <a:spcPts val="0"/>
              </a:spcAft>
              <a:buClr>
                <a:schemeClr val="lt1"/>
              </a:buClr>
              <a:buSzPts val="2000"/>
              <a:buChar char="•"/>
              <a:defRPr sz="2000"/>
            </a:lvl9pPr>
          </a:lstStyle>
          <a:p>
            <a:endParaRPr/>
          </a:p>
        </p:txBody>
      </p:sp>
      <p:sp>
        <p:nvSpPr>
          <p:cNvPr id="428" name="Google Shape;428;p8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429" name="Google Shape;429;p8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0" name="Google Shape;430;p8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1" name="Google Shape;431;p8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pic>
        <p:nvPicPr>
          <p:cNvPr id="432" name="Google Shape;432;p86" descr="A blue and black logo&#10;&#10;AI-generated content may be incorrect."/>
          <p:cNvPicPr preferRelativeResize="0"/>
          <p:nvPr/>
        </p:nvPicPr>
        <p:blipFill rotWithShape="1">
          <a:blip r:embed="rId4">
            <a:alphaModFix/>
          </a:blip>
          <a:srcRect/>
          <a:stretch/>
        </p:blipFill>
        <p:spPr>
          <a:xfrm>
            <a:off x="11353800" y="6356350"/>
            <a:ext cx="516645" cy="365125"/>
          </a:xfrm>
          <a:prstGeom prst="rect">
            <a:avLst/>
          </a:prstGeom>
          <a:noFill/>
          <a:ln>
            <a:noFill/>
          </a:ln>
        </p:spPr>
      </p:pic>
    </p:spTree>
    <p:extLst>
      <p:ext uri="{BB962C8B-B14F-4D97-AF65-F5344CB8AC3E}">
        <p14:creationId xmlns:p14="http://schemas.microsoft.com/office/powerpoint/2010/main" val="168466412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5_Content with Caption">
  <p:cSld name="5_Content with Caption">
    <p:spTree>
      <p:nvGrpSpPr>
        <p:cNvPr id="1" name="Shape 433"/>
        <p:cNvGrpSpPr/>
        <p:nvPr/>
      </p:nvGrpSpPr>
      <p:grpSpPr>
        <a:xfrm>
          <a:off x="0" y="0"/>
          <a:ext cx="0" cy="0"/>
          <a:chOff x="0" y="0"/>
          <a:chExt cx="0" cy="0"/>
        </a:xfrm>
      </p:grpSpPr>
      <p:pic>
        <p:nvPicPr>
          <p:cNvPr id="434" name="Google Shape;434;p87" descr="A black and white logo&#10;&#10;AI-generated content may be incorrect."/>
          <p:cNvPicPr preferRelativeResize="0"/>
          <p:nvPr/>
        </p:nvPicPr>
        <p:blipFill rotWithShape="1">
          <a:blip r:embed="rId2">
            <a:alphaModFix/>
          </a:blip>
          <a:srcRect/>
          <a:stretch/>
        </p:blipFill>
        <p:spPr>
          <a:xfrm>
            <a:off x="10020925" y="223092"/>
            <a:ext cx="1332876" cy="473045"/>
          </a:xfrm>
          <a:prstGeom prst="rect">
            <a:avLst/>
          </a:prstGeom>
          <a:noFill/>
          <a:ln>
            <a:noFill/>
          </a:ln>
        </p:spPr>
      </p:pic>
      <p:sp>
        <p:nvSpPr>
          <p:cNvPr id="435" name="Google Shape;435;p8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AEDFE"/>
              </a:buClr>
              <a:buSzPts val="3200"/>
              <a:buFont typeface="Alexandria Medium"/>
              <a:buNone/>
              <a:defRPr sz="3200">
                <a:solidFill>
                  <a:srgbClr val="1AEDF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6" name="Google Shape;436;p8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lt1"/>
              </a:buClr>
              <a:buSzPts val="3200"/>
              <a:buChar char="•"/>
              <a:defRPr sz="3200"/>
            </a:lvl1pPr>
            <a:lvl2pPr marL="914400" lvl="1" indent="-406400" algn="l">
              <a:lnSpc>
                <a:spcPct val="90000"/>
              </a:lnSpc>
              <a:spcBef>
                <a:spcPts val="500"/>
              </a:spcBef>
              <a:spcAft>
                <a:spcPts val="0"/>
              </a:spcAft>
              <a:buClr>
                <a:schemeClr val="lt1"/>
              </a:buClr>
              <a:buSzPts val="2800"/>
              <a:buChar char="•"/>
              <a:defRPr sz="2800"/>
            </a:lvl2pPr>
            <a:lvl3pPr marL="1371600" lvl="2" indent="-381000" algn="l">
              <a:lnSpc>
                <a:spcPct val="90000"/>
              </a:lnSpc>
              <a:spcBef>
                <a:spcPts val="500"/>
              </a:spcBef>
              <a:spcAft>
                <a:spcPts val="0"/>
              </a:spcAft>
              <a:buClr>
                <a:schemeClr val="lt1"/>
              </a:buClr>
              <a:buSzPts val="2400"/>
              <a:buChar char="•"/>
              <a:defRPr sz="2400"/>
            </a:lvl3pPr>
            <a:lvl4pPr marL="1828800" lvl="3" indent="-355600" algn="l">
              <a:lnSpc>
                <a:spcPct val="90000"/>
              </a:lnSpc>
              <a:spcBef>
                <a:spcPts val="500"/>
              </a:spcBef>
              <a:spcAft>
                <a:spcPts val="0"/>
              </a:spcAft>
              <a:buClr>
                <a:schemeClr val="lt1"/>
              </a:buClr>
              <a:buSzPts val="2000"/>
              <a:buChar char="•"/>
              <a:defRPr sz="2000"/>
            </a:lvl4pPr>
            <a:lvl5pPr marL="2286000" lvl="4" indent="-355600" algn="l">
              <a:lnSpc>
                <a:spcPct val="90000"/>
              </a:lnSpc>
              <a:spcBef>
                <a:spcPts val="500"/>
              </a:spcBef>
              <a:spcAft>
                <a:spcPts val="0"/>
              </a:spcAft>
              <a:buClr>
                <a:schemeClr val="lt1"/>
              </a:buClr>
              <a:buSzPts val="2000"/>
              <a:buChar char="•"/>
              <a:defRPr sz="2000"/>
            </a:lvl5pPr>
            <a:lvl6pPr marL="2743200" lvl="5" indent="-355600" algn="l">
              <a:lnSpc>
                <a:spcPct val="90000"/>
              </a:lnSpc>
              <a:spcBef>
                <a:spcPts val="500"/>
              </a:spcBef>
              <a:spcAft>
                <a:spcPts val="0"/>
              </a:spcAft>
              <a:buClr>
                <a:schemeClr val="lt1"/>
              </a:buClr>
              <a:buSzPts val="2000"/>
              <a:buChar char="•"/>
              <a:defRPr sz="2000"/>
            </a:lvl6pPr>
            <a:lvl7pPr marL="3200400" lvl="6" indent="-355600" algn="l">
              <a:lnSpc>
                <a:spcPct val="90000"/>
              </a:lnSpc>
              <a:spcBef>
                <a:spcPts val="500"/>
              </a:spcBef>
              <a:spcAft>
                <a:spcPts val="0"/>
              </a:spcAft>
              <a:buClr>
                <a:schemeClr val="lt1"/>
              </a:buClr>
              <a:buSzPts val="2000"/>
              <a:buChar char="•"/>
              <a:defRPr sz="2000"/>
            </a:lvl7pPr>
            <a:lvl8pPr marL="3657600" lvl="7" indent="-355600" algn="l">
              <a:lnSpc>
                <a:spcPct val="90000"/>
              </a:lnSpc>
              <a:spcBef>
                <a:spcPts val="500"/>
              </a:spcBef>
              <a:spcAft>
                <a:spcPts val="0"/>
              </a:spcAft>
              <a:buClr>
                <a:schemeClr val="lt1"/>
              </a:buClr>
              <a:buSzPts val="2000"/>
              <a:buChar char="•"/>
              <a:defRPr sz="2000"/>
            </a:lvl8pPr>
            <a:lvl9pPr marL="4114800" lvl="8" indent="-355600" algn="l">
              <a:lnSpc>
                <a:spcPct val="90000"/>
              </a:lnSpc>
              <a:spcBef>
                <a:spcPts val="500"/>
              </a:spcBef>
              <a:spcAft>
                <a:spcPts val="0"/>
              </a:spcAft>
              <a:buClr>
                <a:schemeClr val="lt1"/>
              </a:buClr>
              <a:buSzPts val="2000"/>
              <a:buChar char="•"/>
              <a:defRPr sz="2000"/>
            </a:lvl9pPr>
          </a:lstStyle>
          <a:p>
            <a:endParaRPr/>
          </a:p>
        </p:txBody>
      </p:sp>
      <p:sp>
        <p:nvSpPr>
          <p:cNvPr id="437" name="Google Shape;437;p8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438" name="Google Shape;438;p8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9" name="Google Shape;439;p8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0" name="Google Shape;440;p8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pic>
        <p:nvPicPr>
          <p:cNvPr id="441" name="Google Shape;441;p87" descr="A blue and black logo&#10;&#10;AI-generated content may be incorrect."/>
          <p:cNvPicPr preferRelativeResize="0"/>
          <p:nvPr/>
        </p:nvPicPr>
        <p:blipFill rotWithShape="1">
          <a:blip r:embed="rId3">
            <a:alphaModFix/>
          </a:blip>
          <a:srcRect/>
          <a:stretch/>
        </p:blipFill>
        <p:spPr>
          <a:xfrm>
            <a:off x="11353800" y="6356350"/>
            <a:ext cx="516645" cy="365125"/>
          </a:xfrm>
          <a:prstGeom prst="rect">
            <a:avLst/>
          </a:prstGeom>
          <a:noFill/>
          <a:ln>
            <a:noFill/>
          </a:ln>
        </p:spPr>
      </p:pic>
    </p:spTree>
    <p:extLst>
      <p:ext uri="{BB962C8B-B14F-4D97-AF65-F5344CB8AC3E}">
        <p14:creationId xmlns:p14="http://schemas.microsoft.com/office/powerpoint/2010/main" val="292572137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6_Content with Caption">
  <p:cSld name="6_Content with Caption">
    <p:spTree>
      <p:nvGrpSpPr>
        <p:cNvPr id="1" name="Shape 442"/>
        <p:cNvGrpSpPr/>
        <p:nvPr/>
      </p:nvGrpSpPr>
      <p:grpSpPr>
        <a:xfrm>
          <a:off x="0" y="0"/>
          <a:ext cx="0" cy="0"/>
          <a:chOff x="0" y="0"/>
          <a:chExt cx="0" cy="0"/>
        </a:xfrm>
      </p:grpSpPr>
      <p:pic>
        <p:nvPicPr>
          <p:cNvPr id="443" name="Google Shape;443;p88" descr="A black and white logo&#10;&#10;AI-generated content may be incorrect."/>
          <p:cNvPicPr preferRelativeResize="0"/>
          <p:nvPr/>
        </p:nvPicPr>
        <p:blipFill rotWithShape="1">
          <a:blip r:embed="rId2">
            <a:alphaModFix/>
          </a:blip>
          <a:srcRect/>
          <a:stretch/>
        </p:blipFill>
        <p:spPr>
          <a:xfrm>
            <a:off x="10020925" y="223092"/>
            <a:ext cx="1332876" cy="473045"/>
          </a:xfrm>
          <a:prstGeom prst="rect">
            <a:avLst/>
          </a:prstGeom>
          <a:noFill/>
          <a:ln>
            <a:noFill/>
          </a:ln>
        </p:spPr>
      </p:pic>
      <p:sp>
        <p:nvSpPr>
          <p:cNvPr id="444" name="Google Shape;444;p8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AEDFE"/>
              </a:buClr>
              <a:buSzPts val="3200"/>
              <a:buFont typeface="Alexandria Medium"/>
              <a:buNone/>
              <a:defRPr sz="3200">
                <a:solidFill>
                  <a:srgbClr val="1AEDF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5" name="Google Shape;445;p8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lt1"/>
              </a:buClr>
              <a:buSzPts val="3200"/>
              <a:buChar char="•"/>
              <a:defRPr sz="3200"/>
            </a:lvl1pPr>
            <a:lvl2pPr marL="914400" lvl="1" indent="-406400" algn="l">
              <a:lnSpc>
                <a:spcPct val="90000"/>
              </a:lnSpc>
              <a:spcBef>
                <a:spcPts val="500"/>
              </a:spcBef>
              <a:spcAft>
                <a:spcPts val="0"/>
              </a:spcAft>
              <a:buClr>
                <a:schemeClr val="lt1"/>
              </a:buClr>
              <a:buSzPts val="2800"/>
              <a:buChar char="•"/>
              <a:defRPr sz="2800"/>
            </a:lvl2pPr>
            <a:lvl3pPr marL="1371600" lvl="2" indent="-381000" algn="l">
              <a:lnSpc>
                <a:spcPct val="90000"/>
              </a:lnSpc>
              <a:spcBef>
                <a:spcPts val="500"/>
              </a:spcBef>
              <a:spcAft>
                <a:spcPts val="0"/>
              </a:spcAft>
              <a:buClr>
                <a:schemeClr val="lt1"/>
              </a:buClr>
              <a:buSzPts val="2400"/>
              <a:buChar char="•"/>
              <a:defRPr sz="2400"/>
            </a:lvl3pPr>
            <a:lvl4pPr marL="1828800" lvl="3" indent="-355600" algn="l">
              <a:lnSpc>
                <a:spcPct val="90000"/>
              </a:lnSpc>
              <a:spcBef>
                <a:spcPts val="500"/>
              </a:spcBef>
              <a:spcAft>
                <a:spcPts val="0"/>
              </a:spcAft>
              <a:buClr>
                <a:schemeClr val="lt1"/>
              </a:buClr>
              <a:buSzPts val="2000"/>
              <a:buChar char="•"/>
              <a:defRPr sz="2000"/>
            </a:lvl4pPr>
            <a:lvl5pPr marL="2286000" lvl="4" indent="-355600" algn="l">
              <a:lnSpc>
                <a:spcPct val="90000"/>
              </a:lnSpc>
              <a:spcBef>
                <a:spcPts val="500"/>
              </a:spcBef>
              <a:spcAft>
                <a:spcPts val="0"/>
              </a:spcAft>
              <a:buClr>
                <a:schemeClr val="lt1"/>
              </a:buClr>
              <a:buSzPts val="2000"/>
              <a:buChar char="•"/>
              <a:defRPr sz="2000"/>
            </a:lvl5pPr>
            <a:lvl6pPr marL="2743200" lvl="5" indent="-355600" algn="l">
              <a:lnSpc>
                <a:spcPct val="90000"/>
              </a:lnSpc>
              <a:spcBef>
                <a:spcPts val="500"/>
              </a:spcBef>
              <a:spcAft>
                <a:spcPts val="0"/>
              </a:spcAft>
              <a:buClr>
                <a:schemeClr val="lt1"/>
              </a:buClr>
              <a:buSzPts val="2000"/>
              <a:buChar char="•"/>
              <a:defRPr sz="2000"/>
            </a:lvl6pPr>
            <a:lvl7pPr marL="3200400" lvl="6" indent="-355600" algn="l">
              <a:lnSpc>
                <a:spcPct val="90000"/>
              </a:lnSpc>
              <a:spcBef>
                <a:spcPts val="500"/>
              </a:spcBef>
              <a:spcAft>
                <a:spcPts val="0"/>
              </a:spcAft>
              <a:buClr>
                <a:schemeClr val="lt1"/>
              </a:buClr>
              <a:buSzPts val="2000"/>
              <a:buChar char="•"/>
              <a:defRPr sz="2000"/>
            </a:lvl7pPr>
            <a:lvl8pPr marL="3657600" lvl="7" indent="-355600" algn="l">
              <a:lnSpc>
                <a:spcPct val="90000"/>
              </a:lnSpc>
              <a:spcBef>
                <a:spcPts val="500"/>
              </a:spcBef>
              <a:spcAft>
                <a:spcPts val="0"/>
              </a:spcAft>
              <a:buClr>
                <a:schemeClr val="lt1"/>
              </a:buClr>
              <a:buSzPts val="2000"/>
              <a:buChar char="•"/>
              <a:defRPr sz="2000"/>
            </a:lvl8pPr>
            <a:lvl9pPr marL="4114800" lvl="8" indent="-355600" algn="l">
              <a:lnSpc>
                <a:spcPct val="90000"/>
              </a:lnSpc>
              <a:spcBef>
                <a:spcPts val="500"/>
              </a:spcBef>
              <a:spcAft>
                <a:spcPts val="0"/>
              </a:spcAft>
              <a:buClr>
                <a:schemeClr val="lt1"/>
              </a:buClr>
              <a:buSzPts val="2000"/>
              <a:buChar char="•"/>
              <a:defRPr sz="2000"/>
            </a:lvl9pPr>
          </a:lstStyle>
          <a:p>
            <a:endParaRPr/>
          </a:p>
        </p:txBody>
      </p:sp>
      <p:sp>
        <p:nvSpPr>
          <p:cNvPr id="446" name="Google Shape;446;p8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447" name="Google Shape;447;p8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8" name="Google Shape;448;p8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9" name="Google Shape;449;p8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pic>
        <p:nvPicPr>
          <p:cNvPr id="450" name="Google Shape;450;p88" descr="A blue and black logo&#10;&#10;AI-generated content may be incorrect."/>
          <p:cNvPicPr preferRelativeResize="0"/>
          <p:nvPr/>
        </p:nvPicPr>
        <p:blipFill rotWithShape="1">
          <a:blip r:embed="rId3">
            <a:alphaModFix/>
          </a:blip>
          <a:srcRect/>
          <a:stretch/>
        </p:blipFill>
        <p:spPr>
          <a:xfrm>
            <a:off x="11353800" y="6356350"/>
            <a:ext cx="516645" cy="365125"/>
          </a:xfrm>
          <a:prstGeom prst="rect">
            <a:avLst/>
          </a:prstGeom>
          <a:noFill/>
          <a:ln>
            <a:noFill/>
          </a:ln>
        </p:spPr>
      </p:pic>
    </p:spTree>
    <p:extLst>
      <p:ext uri="{BB962C8B-B14F-4D97-AF65-F5344CB8AC3E}">
        <p14:creationId xmlns:p14="http://schemas.microsoft.com/office/powerpoint/2010/main" val="399847960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451"/>
        <p:cNvGrpSpPr/>
        <p:nvPr/>
      </p:nvGrpSpPr>
      <p:grpSpPr>
        <a:xfrm>
          <a:off x="0" y="0"/>
          <a:ext cx="0" cy="0"/>
          <a:chOff x="0" y="0"/>
          <a:chExt cx="0" cy="0"/>
        </a:xfrm>
      </p:grpSpPr>
      <p:sp>
        <p:nvSpPr>
          <p:cNvPr id="452" name="Google Shape;452;p89"/>
          <p:cNvSpPr/>
          <p:nvPr/>
        </p:nvSpPr>
        <p:spPr>
          <a:xfrm>
            <a:off x="0" y="0"/>
            <a:ext cx="12192000" cy="86726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pic>
        <p:nvPicPr>
          <p:cNvPr id="453" name="Google Shape;453;p89" descr="A blue and black logo&#10;&#10;AI-generated content may be incorrect."/>
          <p:cNvPicPr preferRelativeResize="0"/>
          <p:nvPr/>
        </p:nvPicPr>
        <p:blipFill rotWithShape="1">
          <a:blip r:embed="rId2">
            <a:alphaModFix amt="10000"/>
          </a:blip>
          <a:srcRect/>
          <a:stretch/>
        </p:blipFill>
        <p:spPr>
          <a:xfrm>
            <a:off x="7663862" y="-612794"/>
            <a:ext cx="5762662" cy="5762662"/>
          </a:xfrm>
          <a:prstGeom prst="rect">
            <a:avLst/>
          </a:prstGeom>
          <a:noFill/>
          <a:ln>
            <a:noFill/>
          </a:ln>
        </p:spPr>
      </p:pic>
      <p:sp>
        <p:nvSpPr>
          <p:cNvPr id="454" name="Google Shape;454;p8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lexandria Medium"/>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5" name="Google Shape;455;p89"/>
          <p:cNvSpPr>
            <a:spLocks noGrp="1"/>
          </p:cNvSpPr>
          <p:nvPr>
            <p:ph type="pic" idx="2"/>
          </p:nvPr>
        </p:nvSpPr>
        <p:spPr>
          <a:xfrm>
            <a:off x="5183188" y="987425"/>
            <a:ext cx="6172200" cy="4873625"/>
          </a:xfrm>
          <a:prstGeom prst="rect">
            <a:avLst/>
          </a:prstGeom>
          <a:noFill/>
          <a:ln>
            <a:noFill/>
          </a:ln>
        </p:spPr>
      </p:sp>
      <p:sp>
        <p:nvSpPr>
          <p:cNvPr id="456" name="Google Shape;456;p8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57" name="Google Shape;457;p8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8" name="Google Shape;458;p8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9" name="Google Shape;459;p8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pic>
        <p:nvPicPr>
          <p:cNvPr id="460" name="Google Shape;460;p89" descr="A black and white logo&#10;&#10;AI-generated content may be incorrect."/>
          <p:cNvPicPr preferRelativeResize="0"/>
          <p:nvPr/>
        </p:nvPicPr>
        <p:blipFill rotWithShape="1">
          <a:blip r:embed="rId3">
            <a:alphaModFix/>
          </a:blip>
          <a:srcRect/>
          <a:stretch/>
        </p:blipFill>
        <p:spPr>
          <a:xfrm>
            <a:off x="10020925" y="223092"/>
            <a:ext cx="1332876" cy="473045"/>
          </a:xfrm>
          <a:prstGeom prst="rect">
            <a:avLst/>
          </a:prstGeom>
          <a:noFill/>
          <a:ln>
            <a:noFill/>
          </a:ln>
        </p:spPr>
      </p:pic>
      <p:pic>
        <p:nvPicPr>
          <p:cNvPr id="461" name="Google Shape;461;p89"/>
          <p:cNvPicPr preferRelativeResize="0"/>
          <p:nvPr/>
        </p:nvPicPr>
        <p:blipFill rotWithShape="1">
          <a:blip r:embed="rId4">
            <a:alphaModFix/>
          </a:blip>
          <a:srcRect/>
          <a:stretch/>
        </p:blipFill>
        <p:spPr>
          <a:xfrm>
            <a:off x="11443727" y="6356350"/>
            <a:ext cx="367273" cy="365125"/>
          </a:xfrm>
          <a:prstGeom prst="rect">
            <a:avLst/>
          </a:prstGeom>
          <a:noFill/>
          <a:ln>
            <a:noFill/>
          </a:ln>
        </p:spPr>
      </p:pic>
    </p:spTree>
    <p:extLst>
      <p:ext uri="{BB962C8B-B14F-4D97-AF65-F5344CB8AC3E}">
        <p14:creationId xmlns:p14="http://schemas.microsoft.com/office/powerpoint/2010/main" val="229567745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5_Picture with Caption">
  <p:cSld name="5_Picture with Caption">
    <p:spTree>
      <p:nvGrpSpPr>
        <p:cNvPr id="1" name="Shape 462"/>
        <p:cNvGrpSpPr/>
        <p:nvPr/>
      </p:nvGrpSpPr>
      <p:grpSpPr>
        <a:xfrm>
          <a:off x="0" y="0"/>
          <a:ext cx="0" cy="0"/>
          <a:chOff x="0" y="0"/>
          <a:chExt cx="0" cy="0"/>
        </a:xfrm>
      </p:grpSpPr>
      <p:sp>
        <p:nvSpPr>
          <p:cNvPr id="463" name="Google Shape;463;p90"/>
          <p:cNvSpPr/>
          <p:nvPr/>
        </p:nvSpPr>
        <p:spPr>
          <a:xfrm>
            <a:off x="0" y="0"/>
            <a:ext cx="12192000" cy="86726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464" name="Google Shape;464;p9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lexandria Medium"/>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5" name="Google Shape;465;p90"/>
          <p:cNvSpPr>
            <a:spLocks noGrp="1"/>
          </p:cNvSpPr>
          <p:nvPr>
            <p:ph type="pic" idx="2"/>
          </p:nvPr>
        </p:nvSpPr>
        <p:spPr>
          <a:xfrm>
            <a:off x="5183188" y="987425"/>
            <a:ext cx="6172200" cy="4873625"/>
          </a:xfrm>
          <a:prstGeom prst="rect">
            <a:avLst/>
          </a:prstGeom>
          <a:noFill/>
          <a:ln>
            <a:noFill/>
          </a:ln>
        </p:spPr>
      </p:sp>
      <p:sp>
        <p:nvSpPr>
          <p:cNvPr id="466" name="Google Shape;466;p9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67" name="Google Shape;467;p9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8" name="Google Shape;468;p9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9" name="Google Shape;469;p9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pic>
        <p:nvPicPr>
          <p:cNvPr id="470" name="Google Shape;470;p90" descr="A black and white logo&#10;&#10;AI-generated content may be incorrect."/>
          <p:cNvPicPr preferRelativeResize="0"/>
          <p:nvPr/>
        </p:nvPicPr>
        <p:blipFill rotWithShape="1">
          <a:blip r:embed="rId2">
            <a:alphaModFix/>
          </a:blip>
          <a:srcRect/>
          <a:stretch/>
        </p:blipFill>
        <p:spPr>
          <a:xfrm>
            <a:off x="10020925" y="223092"/>
            <a:ext cx="1332876" cy="473045"/>
          </a:xfrm>
          <a:prstGeom prst="rect">
            <a:avLst/>
          </a:prstGeom>
          <a:noFill/>
          <a:ln>
            <a:noFill/>
          </a:ln>
        </p:spPr>
      </p:pic>
      <p:pic>
        <p:nvPicPr>
          <p:cNvPr id="471" name="Google Shape;471;p90"/>
          <p:cNvPicPr preferRelativeResize="0"/>
          <p:nvPr/>
        </p:nvPicPr>
        <p:blipFill rotWithShape="1">
          <a:blip r:embed="rId3">
            <a:alphaModFix/>
          </a:blip>
          <a:srcRect/>
          <a:stretch/>
        </p:blipFill>
        <p:spPr>
          <a:xfrm>
            <a:off x="11443727" y="6356350"/>
            <a:ext cx="367273" cy="365125"/>
          </a:xfrm>
          <a:prstGeom prst="rect">
            <a:avLst/>
          </a:prstGeom>
          <a:noFill/>
          <a:ln>
            <a:noFill/>
          </a:ln>
        </p:spPr>
      </p:pic>
    </p:spTree>
    <p:extLst>
      <p:ext uri="{BB962C8B-B14F-4D97-AF65-F5344CB8AC3E}">
        <p14:creationId xmlns:p14="http://schemas.microsoft.com/office/powerpoint/2010/main" val="87067524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472"/>
        <p:cNvGrpSpPr/>
        <p:nvPr/>
      </p:nvGrpSpPr>
      <p:grpSpPr>
        <a:xfrm>
          <a:off x="0" y="0"/>
          <a:ext cx="0" cy="0"/>
          <a:chOff x="0" y="0"/>
          <a:chExt cx="0" cy="0"/>
        </a:xfrm>
      </p:grpSpPr>
      <p:sp>
        <p:nvSpPr>
          <p:cNvPr id="473" name="Google Shape;473;p91"/>
          <p:cNvSpPr/>
          <p:nvPr/>
        </p:nvSpPr>
        <p:spPr>
          <a:xfrm>
            <a:off x="0" y="0"/>
            <a:ext cx="12192000" cy="867266"/>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pic>
        <p:nvPicPr>
          <p:cNvPr id="474" name="Google Shape;474;p91" descr="A blue and black logo&#10;&#10;AI-generated content may be incorrect."/>
          <p:cNvPicPr preferRelativeResize="0"/>
          <p:nvPr/>
        </p:nvPicPr>
        <p:blipFill rotWithShape="1">
          <a:blip r:embed="rId2">
            <a:alphaModFix amt="10000"/>
          </a:blip>
          <a:srcRect/>
          <a:stretch/>
        </p:blipFill>
        <p:spPr>
          <a:xfrm>
            <a:off x="7663862" y="-612794"/>
            <a:ext cx="5762662" cy="5762662"/>
          </a:xfrm>
          <a:prstGeom prst="rect">
            <a:avLst/>
          </a:prstGeom>
          <a:noFill/>
          <a:ln>
            <a:noFill/>
          </a:ln>
        </p:spPr>
      </p:pic>
      <p:sp>
        <p:nvSpPr>
          <p:cNvPr id="475" name="Google Shape;475;p9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lexandria Medium"/>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6" name="Google Shape;476;p91"/>
          <p:cNvSpPr>
            <a:spLocks noGrp="1"/>
          </p:cNvSpPr>
          <p:nvPr>
            <p:ph type="pic" idx="2"/>
          </p:nvPr>
        </p:nvSpPr>
        <p:spPr>
          <a:xfrm>
            <a:off x="5183188" y="987425"/>
            <a:ext cx="6172200" cy="4873625"/>
          </a:xfrm>
          <a:prstGeom prst="rect">
            <a:avLst/>
          </a:prstGeom>
          <a:noFill/>
          <a:ln>
            <a:noFill/>
          </a:ln>
        </p:spPr>
      </p:sp>
      <p:sp>
        <p:nvSpPr>
          <p:cNvPr id="477" name="Google Shape;477;p9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78" name="Google Shape;478;p9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9" name="Google Shape;479;p9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0" name="Google Shape;480;p9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pic>
        <p:nvPicPr>
          <p:cNvPr id="481" name="Google Shape;481;p91" descr="A black and white logo&#10;&#10;AI-generated content may be incorrect."/>
          <p:cNvPicPr preferRelativeResize="0"/>
          <p:nvPr/>
        </p:nvPicPr>
        <p:blipFill rotWithShape="1">
          <a:blip r:embed="rId3">
            <a:alphaModFix/>
          </a:blip>
          <a:srcRect/>
          <a:stretch/>
        </p:blipFill>
        <p:spPr>
          <a:xfrm>
            <a:off x="10020925" y="223092"/>
            <a:ext cx="1332876" cy="473045"/>
          </a:xfrm>
          <a:prstGeom prst="rect">
            <a:avLst/>
          </a:prstGeom>
          <a:noFill/>
          <a:ln>
            <a:noFill/>
          </a:ln>
        </p:spPr>
      </p:pic>
      <p:pic>
        <p:nvPicPr>
          <p:cNvPr id="482" name="Google Shape;482;p91" descr="A blue and black logo&#10;&#10;AI-generated content may be incorrect."/>
          <p:cNvPicPr preferRelativeResize="0"/>
          <p:nvPr/>
        </p:nvPicPr>
        <p:blipFill rotWithShape="1">
          <a:blip r:embed="rId4">
            <a:alphaModFix/>
          </a:blip>
          <a:srcRect/>
          <a:stretch/>
        </p:blipFill>
        <p:spPr>
          <a:xfrm>
            <a:off x="11443607" y="6356350"/>
            <a:ext cx="367393" cy="365245"/>
          </a:xfrm>
          <a:prstGeom prst="rect">
            <a:avLst/>
          </a:prstGeom>
          <a:noFill/>
          <a:ln>
            <a:noFill/>
          </a:ln>
        </p:spPr>
      </p:pic>
    </p:spTree>
    <p:extLst>
      <p:ext uri="{BB962C8B-B14F-4D97-AF65-F5344CB8AC3E}">
        <p14:creationId xmlns:p14="http://schemas.microsoft.com/office/powerpoint/2010/main" val="2040206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2_Picture with Caption">
  <p:cSld name="2_Picture with Caption">
    <p:spTree>
      <p:nvGrpSpPr>
        <p:cNvPr id="1" name="Shape 483"/>
        <p:cNvGrpSpPr/>
        <p:nvPr/>
      </p:nvGrpSpPr>
      <p:grpSpPr>
        <a:xfrm>
          <a:off x="0" y="0"/>
          <a:ext cx="0" cy="0"/>
          <a:chOff x="0" y="0"/>
          <a:chExt cx="0" cy="0"/>
        </a:xfrm>
      </p:grpSpPr>
      <p:sp>
        <p:nvSpPr>
          <p:cNvPr id="484" name="Google Shape;484;p92"/>
          <p:cNvSpPr/>
          <p:nvPr/>
        </p:nvSpPr>
        <p:spPr>
          <a:xfrm>
            <a:off x="0" y="0"/>
            <a:ext cx="12192000" cy="867266"/>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485" name="Google Shape;485;p9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lexandria Medium"/>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6" name="Google Shape;486;p92"/>
          <p:cNvSpPr>
            <a:spLocks noGrp="1"/>
          </p:cNvSpPr>
          <p:nvPr>
            <p:ph type="pic" idx="2"/>
          </p:nvPr>
        </p:nvSpPr>
        <p:spPr>
          <a:xfrm>
            <a:off x="5183188" y="987425"/>
            <a:ext cx="6172200" cy="4873625"/>
          </a:xfrm>
          <a:prstGeom prst="rect">
            <a:avLst/>
          </a:prstGeom>
          <a:noFill/>
          <a:ln>
            <a:noFill/>
          </a:ln>
        </p:spPr>
      </p:sp>
      <p:sp>
        <p:nvSpPr>
          <p:cNvPr id="487" name="Google Shape;487;p9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88" name="Google Shape;488;p9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9" name="Google Shape;489;p9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0" name="Google Shape;490;p9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pic>
        <p:nvPicPr>
          <p:cNvPr id="491" name="Google Shape;491;p92" descr="A black and white logo&#10;&#10;AI-generated content may be incorrect."/>
          <p:cNvPicPr preferRelativeResize="0"/>
          <p:nvPr/>
        </p:nvPicPr>
        <p:blipFill rotWithShape="1">
          <a:blip r:embed="rId2">
            <a:alphaModFix/>
          </a:blip>
          <a:srcRect/>
          <a:stretch/>
        </p:blipFill>
        <p:spPr>
          <a:xfrm>
            <a:off x="10020925" y="223092"/>
            <a:ext cx="1332876" cy="473045"/>
          </a:xfrm>
          <a:prstGeom prst="rect">
            <a:avLst/>
          </a:prstGeom>
          <a:noFill/>
          <a:ln>
            <a:noFill/>
          </a:ln>
        </p:spPr>
      </p:pic>
      <p:pic>
        <p:nvPicPr>
          <p:cNvPr id="492" name="Google Shape;492;p92" descr="A blue and black logo&#10;&#10;AI-generated content may be incorrect."/>
          <p:cNvPicPr preferRelativeResize="0"/>
          <p:nvPr/>
        </p:nvPicPr>
        <p:blipFill rotWithShape="1">
          <a:blip r:embed="rId3">
            <a:alphaModFix/>
          </a:blip>
          <a:srcRect/>
          <a:stretch/>
        </p:blipFill>
        <p:spPr>
          <a:xfrm>
            <a:off x="11443607" y="6356350"/>
            <a:ext cx="367393" cy="365245"/>
          </a:xfrm>
          <a:prstGeom prst="rect">
            <a:avLst/>
          </a:prstGeom>
          <a:noFill/>
          <a:ln>
            <a:noFill/>
          </a:ln>
        </p:spPr>
      </p:pic>
    </p:spTree>
    <p:extLst>
      <p:ext uri="{BB962C8B-B14F-4D97-AF65-F5344CB8AC3E}">
        <p14:creationId xmlns:p14="http://schemas.microsoft.com/office/powerpoint/2010/main" val="17400359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3_Picture with Caption">
  <p:cSld name="3_Picture with Caption">
    <p:spTree>
      <p:nvGrpSpPr>
        <p:cNvPr id="1" name="Shape 493"/>
        <p:cNvGrpSpPr/>
        <p:nvPr/>
      </p:nvGrpSpPr>
      <p:grpSpPr>
        <a:xfrm>
          <a:off x="0" y="0"/>
          <a:ext cx="0" cy="0"/>
          <a:chOff x="0" y="0"/>
          <a:chExt cx="0" cy="0"/>
        </a:xfrm>
      </p:grpSpPr>
      <p:pic>
        <p:nvPicPr>
          <p:cNvPr id="494" name="Google Shape;494;p93" descr="A blue and black logo&#10;&#10;AI-generated content may be incorrect."/>
          <p:cNvPicPr preferRelativeResize="0"/>
          <p:nvPr/>
        </p:nvPicPr>
        <p:blipFill rotWithShape="1">
          <a:blip r:embed="rId2">
            <a:alphaModFix amt="10000"/>
          </a:blip>
          <a:srcRect/>
          <a:stretch/>
        </p:blipFill>
        <p:spPr>
          <a:xfrm>
            <a:off x="7663862" y="-612794"/>
            <a:ext cx="5762662" cy="5762662"/>
          </a:xfrm>
          <a:prstGeom prst="rect">
            <a:avLst/>
          </a:prstGeom>
          <a:noFill/>
          <a:ln>
            <a:noFill/>
          </a:ln>
        </p:spPr>
      </p:pic>
      <p:sp>
        <p:nvSpPr>
          <p:cNvPr id="495" name="Google Shape;495;p9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lexandria Medium"/>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6" name="Google Shape;496;p93"/>
          <p:cNvSpPr>
            <a:spLocks noGrp="1"/>
          </p:cNvSpPr>
          <p:nvPr>
            <p:ph type="pic" idx="2"/>
          </p:nvPr>
        </p:nvSpPr>
        <p:spPr>
          <a:xfrm>
            <a:off x="5183188" y="987425"/>
            <a:ext cx="6172200" cy="4873625"/>
          </a:xfrm>
          <a:prstGeom prst="rect">
            <a:avLst/>
          </a:prstGeom>
          <a:noFill/>
          <a:ln>
            <a:noFill/>
          </a:ln>
        </p:spPr>
      </p:sp>
      <p:sp>
        <p:nvSpPr>
          <p:cNvPr id="497" name="Google Shape;497;p9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498" name="Google Shape;498;p9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9" name="Google Shape;499;p9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0" name="Google Shape;500;p9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pic>
        <p:nvPicPr>
          <p:cNvPr id="501" name="Google Shape;501;p93" descr="A black and white logo&#10;&#10;AI-generated content may be incorrect."/>
          <p:cNvPicPr preferRelativeResize="0"/>
          <p:nvPr/>
        </p:nvPicPr>
        <p:blipFill rotWithShape="1">
          <a:blip r:embed="rId3">
            <a:alphaModFix/>
          </a:blip>
          <a:srcRect/>
          <a:stretch/>
        </p:blipFill>
        <p:spPr>
          <a:xfrm>
            <a:off x="10020925" y="223092"/>
            <a:ext cx="1332876" cy="473045"/>
          </a:xfrm>
          <a:prstGeom prst="rect">
            <a:avLst/>
          </a:prstGeom>
          <a:noFill/>
          <a:ln>
            <a:noFill/>
          </a:ln>
        </p:spPr>
      </p:pic>
      <p:pic>
        <p:nvPicPr>
          <p:cNvPr id="502" name="Google Shape;502;p93" descr="A blue and black logo&#10;&#10;AI-generated content may be incorrect."/>
          <p:cNvPicPr preferRelativeResize="0"/>
          <p:nvPr/>
        </p:nvPicPr>
        <p:blipFill rotWithShape="1">
          <a:blip r:embed="rId4">
            <a:alphaModFix/>
          </a:blip>
          <a:srcRect/>
          <a:stretch/>
        </p:blipFill>
        <p:spPr>
          <a:xfrm>
            <a:off x="11353800" y="6356350"/>
            <a:ext cx="516645" cy="365125"/>
          </a:xfrm>
          <a:prstGeom prst="rect">
            <a:avLst/>
          </a:prstGeom>
          <a:noFill/>
          <a:ln>
            <a:noFill/>
          </a:ln>
        </p:spPr>
      </p:pic>
    </p:spTree>
    <p:extLst>
      <p:ext uri="{BB962C8B-B14F-4D97-AF65-F5344CB8AC3E}">
        <p14:creationId xmlns:p14="http://schemas.microsoft.com/office/powerpoint/2010/main" val="36738340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30"/>
        <p:cNvGrpSpPr/>
        <p:nvPr/>
      </p:nvGrpSpPr>
      <p:grpSpPr>
        <a:xfrm>
          <a:off x="0" y="0"/>
          <a:ext cx="0" cy="0"/>
          <a:chOff x="0" y="0"/>
          <a:chExt cx="0" cy="0"/>
        </a:xfrm>
      </p:grpSpPr>
      <p:pic>
        <p:nvPicPr>
          <p:cNvPr id="31" name="Google Shape;31;p41" descr="A blue and purple gradient&#10;&#10;AI-generated content may be incorrect."/>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
        <p:nvSpPr>
          <p:cNvPr id="32" name="Google Shape;32;p4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Alexandria ExtraLight"/>
              <a:buNone/>
              <a:defRPr sz="6000" b="0" i="0">
                <a:solidFill>
                  <a:schemeClr val="lt1"/>
                </a:solidFill>
                <a:latin typeface="Alexandria ExtraLight"/>
                <a:ea typeface="Alexandria ExtraLight"/>
                <a:cs typeface="Alexandria ExtraLight"/>
                <a:sym typeface="Alexandria Extra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41"/>
          <p:cNvSpPr txBox="1">
            <a:spLocks noGrp="1"/>
          </p:cNvSpPr>
          <p:nvPr>
            <p:ph type="subTitle" idx="1"/>
          </p:nvPr>
        </p:nvSpPr>
        <p:spPr>
          <a:xfrm>
            <a:off x="1524000" y="3347515"/>
            <a:ext cx="9144000"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6000"/>
              <a:buNone/>
              <a:defRPr sz="6000" b="0" i="0">
                <a:solidFill>
                  <a:schemeClr val="lt1"/>
                </a:solidFill>
                <a:latin typeface="Alexandria Light"/>
                <a:ea typeface="Alexandria Light"/>
                <a:cs typeface="Alexandria Light"/>
                <a:sym typeface="Alexandria 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4" name="Google Shape;34;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pic>
        <p:nvPicPr>
          <p:cNvPr id="37" name="Google Shape;37;p41" descr="A blue and black logo&#10;&#10;AI-generated content may be incorrect."/>
          <p:cNvPicPr preferRelativeResize="0"/>
          <p:nvPr/>
        </p:nvPicPr>
        <p:blipFill rotWithShape="1">
          <a:blip r:embed="rId3" cstate="email">
            <a:alphaModFix amt="50000"/>
            <a:extLst>
              <a:ext uri="{28A0092B-C50C-407E-A947-70E740481C1C}">
                <a14:useLocalDpi xmlns:a14="http://schemas.microsoft.com/office/drawing/2010/main"/>
              </a:ext>
            </a:extLst>
          </a:blip>
          <a:srcRect t="9808" r="19742"/>
          <a:stretch/>
        </p:blipFill>
        <p:spPr>
          <a:xfrm>
            <a:off x="7586345" y="0"/>
            <a:ext cx="4625017" cy="5197494"/>
          </a:xfrm>
          <a:prstGeom prst="rect">
            <a:avLst/>
          </a:prstGeom>
          <a:noFill/>
          <a:ln>
            <a:noFill/>
          </a:ln>
        </p:spPr>
      </p:pic>
      <p:pic>
        <p:nvPicPr>
          <p:cNvPr id="38" name="Google Shape;38;p41" descr="A black and white logo&#10;&#10;AI-generated content may be incorrect."/>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543362" y="4766754"/>
            <a:ext cx="1928618" cy="684477"/>
          </a:xfrm>
          <a:prstGeom prst="rect">
            <a:avLst/>
          </a:prstGeom>
          <a:noFill/>
          <a:ln>
            <a:noFill/>
          </a:ln>
        </p:spPr>
      </p:pic>
    </p:spTree>
    <p:extLst>
      <p:ext uri="{BB962C8B-B14F-4D97-AF65-F5344CB8AC3E}">
        <p14:creationId xmlns:p14="http://schemas.microsoft.com/office/powerpoint/2010/main" val="2739974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4_Picture with Caption">
  <p:cSld name="4_Picture with Caption">
    <p:spTree>
      <p:nvGrpSpPr>
        <p:cNvPr id="1" name="Shape 503"/>
        <p:cNvGrpSpPr/>
        <p:nvPr/>
      </p:nvGrpSpPr>
      <p:grpSpPr>
        <a:xfrm>
          <a:off x="0" y="0"/>
          <a:ext cx="0" cy="0"/>
          <a:chOff x="0" y="0"/>
          <a:chExt cx="0" cy="0"/>
        </a:xfrm>
      </p:grpSpPr>
      <p:sp>
        <p:nvSpPr>
          <p:cNvPr id="504" name="Google Shape;504;p9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AEDFE"/>
              </a:buClr>
              <a:buSzPts val="3200"/>
              <a:buFont typeface="Alexandria Medium"/>
              <a:buNone/>
              <a:defRPr sz="3200">
                <a:solidFill>
                  <a:srgbClr val="1AEDF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5" name="Google Shape;505;p94"/>
          <p:cNvSpPr>
            <a:spLocks noGrp="1"/>
          </p:cNvSpPr>
          <p:nvPr>
            <p:ph type="pic" idx="2"/>
          </p:nvPr>
        </p:nvSpPr>
        <p:spPr>
          <a:xfrm>
            <a:off x="5183188" y="987425"/>
            <a:ext cx="6172200" cy="4873625"/>
          </a:xfrm>
          <a:prstGeom prst="rect">
            <a:avLst/>
          </a:prstGeom>
          <a:noFill/>
          <a:ln>
            <a:noFill/>
          </a:ln>
        </p:spPr>
      </p:sp>
      <p:sp>
        <p:nvSpPr>
          <p:cNvPr id="506" name="Google Shape;506;p9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507" name="Google Shape;507;p9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8" name="Google Shape;508;p9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9" name="Google Shape;509;p9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pic>
        <p:nvPicPr>
          <p:cNvPr id="510" name="Google Shape;510;p94" descr="A black and white logo&#10;&#10;AI-generated content may be incorrect."/>
          <p:cNvPicPr preferRelativeResize="0"/>
          <p:nvPr/>
        </p:nvPicPr>
        <p:blipFill rotWithShape="1">
          <a:blip r:embed="rId2">
            <a:alphaModFix/>
          </a:blip>
          <a:srcRect/>
          <a:stretch/>
        </p:blipFill>
        <p:spPr>
          <a:xfrm>
            <a:off x="10020925" y="223092"/>
            <a:ext cx="1332876" cy="473045"/>
          </a:xfrm>
          <a:prstGeom prst="rect">
            <a:avLst/>
          </a:prstGeom>
          <a:noFill/>
          <a:ln>
            <a:noFill/>
          </a:ln>
        </p:spPr>
      </p:pic>
      <p:pic>
        <p:nvPicPr>
          <p:cNvPr id="511" name="Google Shape;511;p94" descr="A blue and black logo&#10;&#10;AI-generated content may be incorrect."/>
          <p:cNvPicPr preferRelativeResize="0"/>
          <p:nvPr/>
        </p:nvPicPr>
        <p:blipFill rotWithShape="1">
          <a:blip r:embed="rId3">
            <a:alphaModFix/>
          </a:blip>
          <a:srcRect/>
          <a:stretch/>
        </p:blipFill>
        <p:spPr>
          <a:xfrm>
            <a:off x="11353800" y="6356350"/>
            <a:ext cx="516645" cy="365125"/>
          </a:xfrm>
          <a:prstGeom prst="rect">
            <a:avLst/>
          </a:prstGeom>
          <a:noFill/>
          <a:ln>
            <a:noFill/>
          </a:ln>
        </p:spPr>
      </p:pic>
    </p:spTree>
    <p:extLst>
      <p:ext uri="{BB962C8B-B14F-4D97-AF65-F5344CB8AC3E}">
        <p14:creationId xmlns:p14="http://schemas.microsoft.com/office/powerpoint/2010/main" val="84949356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6_Picture with Caption">
  <p:cSld name="6_Picture with Caption">
    <p:spTree>
      <p:nvGrpSpPr>
        <p:cNvPr id="1" name="Shape 512"/>
        <p:cNvGrpSpPr/>
        <p:nvPr/>
      </p:nvGrpSpPr>
      <p:grpSpPr>
        <a:xfrm>
          <a:off x="0" y="0"/>
          <a:ext cx="0" cy="0"/>
          <a:chOff x="0" y="0"/>
          <a:chExt cx="0" cy="0"/>
        </a:xfrm>
      </p:grpSpPr>
      <p:sp>
        <p:nvSpPr>
          <p:cNvPr id="513" name="Google Shape;513;p9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AEDFE"/>
              </a:buClr>
              <a:buSzPts val="3200"/>
              <a:buFont typeface="Alexandria Medium"/>
              <a:buNone/>
              <a:defRPr sz="3200">
                <a:solidFill>
                  <a:srgbClr val="1AEDF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4" name="Google Shape;514;p95"/>
          <p:cNvSpPr>
            <a:spLocks noGrp="1"/>
          </p:cNvSpPr>
          <p:nvPr>
            <p:ph type="pic" idx="2"/>
          </p:nvPr>
        </p:nvSpPr>
        <p:spPr>
          <a:xfrm>
            <a:off x="5183188" y="987425"/>
            <a:ext cx="6172200" cy="4873625"/>
          </a:xfrm>
          <a:prstGeom prst="rect">
            <a:avLst/>
          </a:prstGeom>
          <a:noFill/>
          <a:ln>
            <a:noFill/>
          </a:ln>
        </p:spPr>
      </p:sp>
      <p:sp>
        <p:nvSpPr>
          <p:cNvPr id="515" name="Google Shape;515;p9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516" name="Google Shape;516;p9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7" name="Google Shape;517;p9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8" name="Google Shape;518;p9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pic>
        <p:nvPicPr>
          <p:cNvPr id="519" name="Google Shape;519;p95" descr="A black and white logo&#10;&#10;AI-generated content may be incorrect."/>
          <p:cNvPicPr preferRelativeResize="0"/>
          <p:nvPr/>
        </p:nvPicPr>
        <p:blipFill rotWithShape="1">
          <a:blip r:embed="rId2">
            <a:alphaModFix/>
          </a:blip>
          <a:srcRect/>
          <a:stretch/>
        </p:blipFill>
        <p:spPr>
          <a:xfrm>
            <a:off x="10020925" y="223092"/>
            <a:ext cx="1332876" cy="473045"/>
          </a:xfrm>
          <a:prstGeom prst="rect">
            <a:avLst/>
          </a:prstGeom>
          <a:noFill/>
          <a:ln>
            <a:noFill/>
          </a:ln>
        </p:spPr>
      </p:pic>
      <p:pic>
        <p:nvPicPr>
          <p:cNvPr id="520" name="Google Shape;520;p95" descr="A blue and black logo&#10;&#10;AI-generated content may be incorrect."/>
          <p:cNvPicPr preferRelativeResize="0"/>
          <p:nvPr/>
        </p:nvPicPr>
        <p:blipFill rotWithShape="1">
          <a:blip r:embed="rId3">
            <a:alphaModFix/>
          </a:blip>
          <a:srcRect/>
          <a:stretch/>
        </p:blipFill>
        <p:spPr>
          <a:xfrm>
            <a:off x="11353800" y="6356350"/>
            <a:ext cx="516645" cy="365125"/>
          </a:xfrm>
          <a:prstGeom prst="rect">
            <a:avLst/>
          </a:prstGeom>
          <a:noFill/>
          <a:ln>
            <a:noFill/>
          </a:ln>
        </p:spPr>
      </p:pic>
    </p:spTree>
    <p:extLst>
      <p:ext uri="{BB962C8B-B14F-4D97-AF65-F5344CB8AC3E}">
        <p14:creationId xmlns:p14="http://schemas.microsoft.com/office/powerpoint/2010/main" val="36688059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39"/>
        <p:cNvGrpSpPr/>
        <p:nvPr/>
      </p:nvGrpSpPr>
      <p:grpSpPr>
        <a:xfrm>
          <a:off x="0" y="0"/>
          <a:ext cx="0" cy="0"/>
          <a:chOff x="0" y="0"/>
          <a:chExt cx="0" cy="0"/>
        </a:xfrm>
      </p:grpSpPr>
      <p:pic>
        <p:nvPicPr>
          <p:cNvPr id="40" name="Google Shape;40;p42" descr="A blue and purple gradient&#10;&#10;AI-generated content may be incorrect."/>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pic>
        <p:nvPicPr>
          <p:cNvPr id="41" name="Google Shape;41;p42" descr="A black background with a green logo&#10;&#10;AI-generated content may be incorrect."/>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3562" y="0"/>
            <a:ext cx="9974766" cy="7049393"/>
          </a:xfrm>
          <a:prstGeom prst="rect">
            <a:avLst/>
          </a:prstGeom>
          <a:noFill/>
          <a:ln>
            <a:noFill/>
          </a:ln>
        </p:spPr>
      </p:pic>
      <p:sp>
        <p:nvSpPr>
          <p:cNvPr id="42" name="Google Shape;42;p42"/>
          <p:cNvSpPr txBox="1">
            <a:spLocks noGrp="1"/>
          </p:cNvSpPr>
          <p:nvPr>
            <p:ph type="ctrTitle"/>
          </p:nvPr>
        </p:nvSpPr>
        <p:spPr>
          <a:xfrm>
            <a:off x="5814647" y="1654926"/>
            <a:ext cx="9144000"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Alexandria ExtraLight"/>
              <a:buNone/>
              <a:defRPr sz="6000" b="0" i="0">
                <a:solidFill>
                  <a:schemeClr val="lt1"/>
                </a:solidFill>
                <a:latin typeface="Alexandria ExtraLight"/>
                <a:ea typeface="Alexandria ExtraLight"/>
                <a:cs typeface="Alexandria ExtraLight"/>
                <a:sym typeface="Alexandria Extra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42"/>
          <p:cNvSpPr txBox="1">
            <a:spLocks noGrp="1"/>
          </p:cNvSpPr>
          <p:nvPr>
            <p:ph type="subTitle" idx="1"/>
          </p:nvPr>
        </p:nvSpPr>
        <p:spPr>
          <a:xfrm>
            <a:off x="5814647" y="3880078"/>
            <a:ext cx="9144000"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6000"/>
              <a:buNone/>
              <a:defRPr sz="6000" b="0" i="0">
                <a:solidFill>
                  <a:schemeClr val="lt1"/>
                </a:solidFill>
                <a:latin typeface="Alexandria Light"/>
                <a:ea typeface="Alexandria Light"/>
                <a:cs typeface="Alexandria Light"/>
                <a:sym typeface="Alexandria 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4" name="Google Shape;4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pic>
        <p:nvPicPr>
          <p:cNvPr id="47" name="Google Shape;47;p42" descr="A black and white logo&#10;&#10;AI-generated content may be incorrect."/>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715500" y="938259"/>
            <a:ext cx="1480039" cy="525274"/>
          </a:xfrm>
          <a:prstGeom prst="rect">
            <a:avLst/>
          </a:prstGeom>
          <a:noFill/>
          <a:ln>
            <a:noFill/>
          </a:ln>
        </p:spPr>
      </p:pic>
    </p:spTree>
    <p:extLst>
      <p:ext uri="{BB962C8B-B14F-4D97-AF65-F5344CB8AC3E}">
        <p14:creationId xmlns:p14="http://schemas.microsoft.com/office/powerpoint/2010/main" val="11533697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4_Section Header">
  <p:cSld name="4_Section Header">
    <p:spTree>
      <p:nvGrpSpPr>
        <p:cNvPr id="1" name="Shape 58"/>
        <p:cNvGrpSpPr/>
        <p:nvPr/>
      </p:nvGrpSpPr>
      <p:grpSpPr>
        <a:xfrm>
          <a:off x="0" y="0"/>
          <a:ext cx="0" cy="0"/>
          <a:chOff x="0" y="0"/>
          <a:chExt cx="0" cy="0"/>
        </a:xfrm>
      </p:grpSpPr>
      <p:pic>
        <p:nvPicPr>
          <p:cNvPr id="59" name="Google Shape;59;p44" descr="A blue and black logo&#10;&#10;AI-generated content may be incorrect."/>
          <p:cNvPicPr preferRelativeResize="0"/>
          <p:nvPr/>
        </p:nvPicPr>
        <p:blipFill rotWithShape="1">
          <a:blip r:embed="rId2" cstate="email">
            <a:alphaModFix amt="10000"/>
            <a:extLst>
              <a:ext uri="{28A0092B-C50C-407E-A947-70E740481C1C}">
                <a14:useLocalDpi xmlns:a14="http://schemas.microsoft.com/office/drawing/2010/main"/>
              </a:ext>
            </a:extLst>
          </a:blip>
          <a:srcRect/>
          <a:stretch/>
        </p:blipFill>
        <p:spPr>
          <a:xfrm>
            <a:off x="7663862" y="-612794"/>
            <a:ext cx="5762662" cy="5762662"/>
          </a:xfrm>
          <a:prstGeom prst="rect">
            <a:avLst/>
          </a:prstGeom>
          <a:noFill/>
          <a:ln>
            <a:noFill/>
          </a:ln>
        </p:spPr>
      </p:pic>
      <p:sp>
        <p:nvSpPr>
          <p:cNvPr id="60" name="Google Shape;60;p44"/>
          <p:cNvSpPr txBox="1">
            <a:spLocks noGrp="1"/>
          </p:cNvSpPr>
          <p:nvPr>
            <p:ph type="title"/>
          </p:nvPr>
        </p:nvSpPr>
        <p:spPr>
          <a:xfrm>
            <a:off x="831850" y="1635919"/>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2"/>
              </a:buClr>
              <a:buSzPts val="6000"/>
              <a:buFont typeface="Alexandria ExtraLight"/>
              <a:buNone/>
              <a:defRPr sz="6000" b="0" i="0">
                <a:solidFill>
                  <a:schemeClr val="accent2"/>
                </a:solidFill>
                <a:latin typeface="Alexandria ExtraLight"/>
                <a:ea typeface="Alexandria ExtraLight"/>
                <a:cs typeface="Alexandria ExtraLight"/>
                <a:sym typeface="Alexandria Extra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4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400"/>
              <a:buNone/>
              <a:defRPr sz="2400" b="0" i="0">
                <a:solidFill>
                  <a:schemeClr val="accent2"/>
                </a:solidFill>
                <a:latin typeface="Alexandria Medium"/>
                <a:ea typeface="Alexandria Medium"/>
                <a:cs typeface="Alexandria Medium"/>
                <a:sym typeface="Alexandria Medium"/>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62" name="Google Shape;62;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sp>
        <p:nvSpPr>
          <p:cNvPr id="65" name="Google Shape;65;p44"/>
          <p:cNvSpPr/>
          <p:nvPr/>
        </p:nvSpPr>
        <p:spPr>
          <a:xfrm>
            <a:off x="0" y="0"/>
            <a:ext cx="12192000" cy="86726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pic>
        <p:nvPicPr>
          <p:cNvPr id="66" name="Google Shape;66;p44" descr="A black and white logo&#10;&#10;AI-generated content may be incorrect."/>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020925" y="223092"/>
            <a:ext cx="1332876" cy="473045"/>
          </a:xfrm>
          <a:prstGeom prst="rect">
            <a:avLst/>
          </a:prstGeom>
          <a:noFill/>
          <a:ln>
            <a:noFill/>
          </a:ln>
        </p:spPr>
      </p:pic>
      <p:pic>
        <p:nvPicPr>
          <p:cNvPr id="67" name="Google Shape;67;p4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443727" y="6356350"/>
            <a:ext cx="367273" cy="365125"/>
          </a:xfrm>
          <a:prstGeom prst="rect">
            <a:avLst/>
          </a:prstGeom>
          <a:noFill/>
          <a:ln>
            <a:noFill/>
          </a:ln>
        </p:spPr>
      </p:pic>
    </p:spTree>
    <p:extLst>
      <p:ext uri="{BB962C8B-B14F-4D97-AF65-F5344CB8AC3E}">
        <p14:creationId xmlns:p14="http://schemas.microsoft.com/office/powerpoint/2010/main" val="23028784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105"/>
        <p:cNvGrpSpPr/>
        <p:nvPr/>
      </p:nvGrpSpPr>
      <p:grpSpPr>
        <a:xfrm>
          <a:off x="0" y="0"/>
          <a:ext cx="0" cy="0"/>
          <a:chOff x="0" y="0"/>
          <a:chExt cx="0" cy="0"/>
        </a:xfrm>
      </p:grpSpPr>
      <p:pic>
        <p:nvPicPr>
          <p:cNvPr id="106" name="Google Shape;106;p49" descr="A blue and black logo&#10;&#10;AI-generated content may be incorrect."/>
          <p:cNvPicPr preferRelativeResize="0"/>
          <p:nvPr/>
        </p:nvPicPr>
        <p:blipFill rotWithShape="1">
          <a:blip r:embed="rId2" cstate="email">
            <a:alphaModFix amt="10000"/>
            <a:extLst>
              <a:ext uri="{28A0092B-C50C-407E-A947-70E740481C1C}">
                <a14:useLocalDpi xmlns:a14="http://schemas.microsoft.com/office/drawing/2010/main"/>
              </a:ext>
            </a:extLst>
          </a:blip>
          <a:srcRect/>
          <a:stretch/>
        </p:blipFill>
        <p:spPr>
          <a:xfrm>
            <a:off x="7663862" y="-612794"/>
            <a:ext cx="5762662" cy="5762662"/>
          </a:xfrm>
          <a:prstGeom prst="rect">
            <a:avLst/>
          </a:prstGeom>
          <a:noFill/>
          <a:ln>
            <a:noFill/>
          </a:ln>
        </p:spPr>
      </p:pic>
      <p:sp>
        <p:nvSpPr>
          <p:cNvPr id="107" name="Google Shape;107;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AEDFE"/>
              </a:buClr>
              <a:buSzPts val="4400"/>
              <a:buFont typeface="Alexandria Medium"/>
              <a:buNone/>
              <a:defRPr>
                <a:solidFill>
                  <a:srgbClr val="1AEDF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4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1AEDFE"/>
              </a:buClr>
              <a:buSzPts val="2800"/>
              <a:buChar char="•"/>
              <a:defRPr>
                <a:solidFill>
                  <a:srgbClr val="1AEDFE"/>
                </a:solidFill>
              </a:defRPr>
            </a:lvl1pPr>
            <a:lvl2pPr marL="914400" lvl="1" indent="-381000" algn="l">
              <a:lnSpc>
                <a:spcPct val="90000"/>
              </a:lnSpc>
              <a:spcBef>
                <a:spcPts val="500"/>
              </a:spcBef>
              <a:spcAft>
                <a:spcPts val="0"/>
              </a:spcAft>
              <a:buClr>
                <a:srgbClr val="1AEDFE"/>
              </a:buClr>
              <a:buSzPts val="2400"/>
              <a:buChar char="•"/>
              <a:defRPr>
                <a:solidFill>
                  <a:srgbClr val="1AEDFE"/>
                </a:solidFill>
              </a:defRPr>
            </a:lvl2pPr>
            <a:lvl3pPr marL="1371600" lvl="2" indent="-355600" algn="l">
              <a:lnSpc>
                <a:spcPct val="90000"/>
              </a:lnSpc>
              <a:spcBef>
                <a:spcPts val="500"/>
              </a:spcBef>
              <a:spcAft>
                <a:spcPts val="0"/>
              </a:spcAft>
              <a:buClr>
                <a:srgbClr val="1AEDFE"/>
              </a:buClr>
              <a:buSzPts val="2000"/>
              <a:buChar char="•"/>
              <a:defRPr>
                <a:solidFill>
                  <a:srgbClr val="1AEDFE"/>
                </a:solidFill>
              </a:defRPr>
            </a:lvl3pPr>
            <a:lvl4pPr marL="1828800" lvl="3" indent="-342900" algn="l">
              <a:lnSpc>
                <a:spcPct val="90000"/>
              </a:lnSpc>
              <a:spcBef>
                <a:spcPts val="500"/>
              </a:spcBef>
              <a:spcAft>
                <a:spcPts val="0"/>
              </a:spcAft>
              <a:buClr>
                <a:srgbClr val="1AEDFE"/>
              </a:buClr>
              <a:buSzPts val="1800"/>
              <a:buChar char="•"/>
              <a:defRPr>
                <a:solidFill>
                  <a:srgbClr val="1AEDFE"/>
                </a:solidFill>
              </a:defRPr>
            </a:lvl4pPr>
            <a:lvl5pPr marL="2286000" lvl="4" indent="-342900" algn="l">
              <a:lnSpc>
                <a:spcPct val="90000"/>
              </a:lnSpc>
              <a:spcBef>
                <a:spcPts val="500"/>
              </a:spcBef>
              <a:spcAft>
                <a:spcPts val="0"/>
              </a:spcAft>
              <a:buClr>
                <a:srgbClr val="1AEDFE"/>
              </a:buClr>
              <a:buSzPts val="1800"/>
              <a:buChar char="•"/>
              <a:defRPr>
                <a:solidFill>
                  <a:srgbClr val="1AEDFE"/>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pic>
        <p:nvPicPr>
          <p:cNvPr id="112" name="Google Shape;112;p49" descr="A blue and black logo&#10;&#10;AI-generated content may be incorrect."/>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353800" y="6356350"/>
            <a:ext cx="516645" cy="365125"/>
          </a:xfrm>
          <a:prstGeom prst="rect">
            <a:avLst/>
          </a:prstGeom>
          <a:noFill/>
          <a:ln>
            <a:noFill/>
          </a:ln>
        </p:spPr>
      </p:pic>
    </p:spTree>
    <p:extLst>
      <p:ext uri="{BB962C8B-B14F-4D97-AF65-F5344CB8AC3E}">
        <p14:creationId xmlns:p14="http://schemas.microsoft.com/office/powerpoint/2010/main" val="34466781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28"/>
        <p:cNvGrpSpPr/>
        <p:nvPr/>
      </p:nvGrpSpPr>
      <p:grpSpPr>
        <a:xfrm>
          <a:off x="0" y="0"/>
          <a:ext cx="0" cy="0"/>
          <a:chOff x="0" y="0"/>
          <a:chExt cx="0" cy="0"/>
        </a:xfrm>
      </p:grpSpPr>
      <p:sp>
        <p:nvSpPr>
          <p:cNvPr id="129" name="Google Shape;129;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 name="Google Shape;130;p5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 name="Google Shape;131;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pic>
        <p:nvPicPr>
          <p:cNvPr id="134" name="Google Shape;134;p52" descr="A white and black logo&#10;&#10;AI-generated content may be incorrect."/>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1471959" y="6384417"/>
            <a:ext cx="339041" cy="337058"/>
          </a:xfrm>
          <a:prstGeom prst="rect">
            <a:avLst/>
          </a:prstGeom>
          <a:noFill/>
          <a:ln>
            <a:noFill/>
          </a:ln>
        </p:spPr>
      </p:pic>
    </p:spTree>
    <p:extLst>
      <p:ext uri="{BB962C8B-B14F-4D97-AF65-F5344CB8AC3E}">
        <p14:creationId xmlns:p14="http://schemas.microsoft.com/office/powerpoint/2010/main" val="37060468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7_Title and Content">
  <p:cSld name="7_Title and Content">
    <p:spTree>
      <p:nvGrpSpPr>
        <p:cNvPr id="1" name="Shape 135"/>
        <p:cNvGrpSpPr/>
        <p:nvPr/>
      </p:nvGrpSpPr>
      <p:grpSpPr>
        <a:xfrm>
          <a:off x="0" y="0"/>
          <a:ext cx="0" cy="0"/>
          <a:chOff x="0" y="0"/>
          <a:chExt cx="0" cy="0"/>
        </a:xfrm>
      </p:grpSpPr>
      <p:sp>
        <p:nvSpPr>
          <p:cNvPr id="136" name="Google Shape;136;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3F3F3"/>
              </a:buClr>
              <a:buSzPts val="4400"/>
              <a:buFont typeface="Alexandria Medium"/>
              <a:buNone/>
              <a:defRPr>
                <a:solidFill>
                  <a:srgbClr val="F3F3F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7" name="Google Shape;137;p5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a:solidFill>
                  <a:schemeClr val="lt1"/>
                </a:solidFil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38" name="Google Shape;138;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pic>
        <p:nvPicPr>
          <p:cNvPr id="141" name="Google Shape;141;p53" descr="A blue and black logo&#10;&#10;AI-generated content may be incorrect."/>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1353800" y="6356350"/>
            <a:ext cx="516645" cy="365125"/>
          </a:xfrm>
          <a:prstGeom prst="rect">
            <a:avLst/>
          </a:prstGeom>
          <a:noFill/>
          <a:ln>
            <a:noFill/>
          </a:ln>
        </p:spPr>
      </p:pic>
    </p:spTree>
    <p:extLst>
      <p:ext uri="{BB962C8B-B14F-4D97-AF65-F5344CB8AC3E}">
        <p14:creationId xmlns:p14="http://schemas.microsoft.com/office/powerpoint/2010/main" val="14569950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60"/>
        <p:cNvGrpSpPr/>
        <p:nvPr/>
      </p:nvGrpSpPr>
      <p:grpSpPr>
        <a:xfrm>
          <a:off x="0" y="0"/>
          <a:ext cx="0" cy="0"/>
          <a:chOff x="0" y="0"/>
          <a:chExt cx="0" cy="0"/>
        </a:xfrm>
      </p:grpSpPr>
      <p:sp>
        <p:nvSpPr>
          <p:cNvPr id="161" name="Google Shape;161;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162" name="Google Shape;162;p56" descr="A blue and black logo&#10;&#10;AI-generated content may be incorrect."/>
          <p:cNvPicPr preferRelativeResize="0"/>
          <p:nvPr/>
        </p:nvPicPr>
        <p:blipFill rotWithShape="1">
          <a:blip r:embed="rId2" cstate="email">
            <a:alphaModFix amt="10000"/>
            <a:extLst>
              <a:ext uri="{28A0092B-C50C-407E-A947-70E740481C1C}">
                <a14:useLocalDpi xmlns:a14="http://schemas.microsoft.com/office/drawing/2010/main"/>
              </a:ext>
            </a:extLst>
          </a:blip>
          <a:srcRect/>
          <a:stretch/>
        </p:blipFill>
        <p:spPr>
          <a:xfrm>
            <a:off x="7663862" y="-612794"/>
            <a:ext cx="5762662" cy="5762662"/>
          </a:xfrm>
          <a:prstGeom prst="rect">
            <a:avLst/>
          </a:prstGeom>
          <a:noFill/>
          <a:ln>
            <a:noFill/>
          </a:ln>
        </p:spPr>
      </p:pic>
      <p:sp>
        <p:nvSpPr>
          <p:cNvPr id="163" name="Google Shape;163;p56"/>
          <p:cNvSpPr/>
          <p:nvPr/>
        </p:nvSpPr>
        <p:spPr>
          <a:xfrm>
            <a:off x="0" y="0"/>
            <a:ext cx="12192000" cy="86726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pic>
        <p:nvPicPr>
          <p:cNvPr id="164" name="Google Shape;164;p56" descr="A black and white logo&#10;&#10;AI-generated content may be incorrect."/>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020925" y="223092"/>
            <a:ext cx="1332876" cy="473045"/>
          </a:xfrm>
          <a:prstGeom prst="rect">
            <a:avLst/>
          </a:prstGeom>
          <a:noFill/>
          <a:ln>
            <a:noFill/>
          </a:ln>
        </p:spPr>
      </p:pic>
      <p:pic>
        <p:nvPicPr>
          <p:cNvPr id="165" name="Google Shape;165;p5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443727" y="6356350"/>
            <a:ext cx="367273" cy="365125"/>
          </a:xfrm>
          <a:prstGeom prst="rect">
            <a:avLst/>
          </a:prstGeom>
          <a:noFill/>
          <a:ln>
            <a:noFill/>
          </a:ln>
        </p:spPr>
      </p:pic>
      <p:sp>
        <p:nvSpPr>
          <p:cNvPr id="166" name="Google Shape;166;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sp>
        <p:nvSpPr>
          <p:cNvPr id="168" name="Google Shape;168;p56"/>
          <p:cNvSpPr txBox="1">
            <a:spLocks noGrp="1"/>
          </p:cNvSpPr>
          <p:nvPr>
            <p:ph type="body" idx="1"/>
          </p:nvPr>
        </p:nvSpPr>
        <p:spPr>
          <a:xfrm>
            <a:off x="6172200" y="1206230"/>
            <a:ext cx="5181600" cy="497073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9" name="Google Shape;169;p56"/>
          <p:cNvSpPr txBox="1">
            <a:spLocks noGrp="1"/>
          </p:cNvSpPr>
          <p:nvPr>
            <p:ph type="body" idx="2"/>
          </p:nvPr>
        </p:nvSpPr>
        <p:spPr>
          <a:xfrm>
            <a:off x="838200" y="1206230"/>
            <a:ext cx="5181600" cy="497073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0" name="Google Shape;170;p56"/>
          <p:cNvSpPr txBox="1">
            <a:spLocks noGrp="1"/>
          </p:cNvSpPr>
          <p:nvPr>
            <p:ph type="title"/>
          </p:nvPr>
        </p:nvSpPr>
        <p:spPr>
          <a:xfrm>
            <a:off x="838200" y="-20316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Gill Sans"/>
              <a:buNone/>
              <a:defRPr sz="3600">
                <a:solidFill>
                  <a:schemeClr val="lt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914436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F735F-7755-5BDB-4FBC-00EE21CE7C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DBFDDE-C738-A8E3-2C77-931B39D33D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D91413-F5FE-144C-44F2-D5BB377C55DE}"/>
              </a:ext>
            </a:extLst>
          </p:cNvPr>
          <p:cNvSpPr>
            <a:spLocks noGrp="1"/>
          </p:cNvSpPr>
          <p:nvPr>
            <p:ph type="dt" sz="half" idx="10"/>
          </p:nvPr>
        </p:nvSpPr>
        <p:spPr/>
        <p:txBody>
          <a:bodyPr/>
          <a:lstStyle/>
          <a:p>
            <a:fld id="{F77C61D3-D169-B54B-A73A-D5A147DEB856}" type="datetimeFigureOut">
              <a:rPr lang="en-US" smtClean="0"/>
              <a:t>2/11/26</a:t>
            </a:fld>
            <a:endParaRPr lang="en-US"/>
          </a:p>
        </p:txBody>
      </p:sp>
      <p:sp>
        <p:nvSpPr>
          <p:cNvPr id="5" name="Footer Placeholder 4">
            <a:extLst>
              <a:ext uri="{FF2B5EF4-FFF2-40B4-BE49-F238E27FC236}">
                <a16:creationId xmlns:a16="http://schemas.microsoft.com/office/drawing/2014/main" id="{BBA055C1-AC68-2DB9-3BB7-35C64CC322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B8A848-5266-BD21-2E5A-8A0ED74C8EDD}"/>
              </a:ext>
            </a:extLst>
          </p:cNvPr>
          <p:cNvSpPr>
            <a:spLocks noGrp="1"/>
          </p:cNvSpPr>
          <p:nvPr>
            <p:ph type="sldNum" sz="quarter" idx="12"/>
          </p:nvPr>
        </p:nvSpPr>
        <p:spPr/>
        <p:txBody>
          <a:bodyPr/>
          <a:lstStyle/>
          <a:p>
            <a:fld id="{9C3E7564-12D9-DD43-A8F1-76A39A6FC9B0}" type="slidenum">
              <a:rPr lang="en-US" smtClean="0"/>
              <a:t>‹#›</a:t>
            </a:fld>
            <a:endParaRPr lang="en-US"/>
          </a:p>
        </p:txBody>
      </p:sp>
    </p:spTree>
    <p:extLst>
      <p:ext uri="{BB962C8B-B14F-4D97-AF65-F5344CB8AC3E}">
        <p14:creationId xmlns:p14="http://schemas.microsoft.com/office/powerpoint/2010/main" val="27455892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171"/>
        <p:cNvGrpSpPr/>
        <p:nvPr/>
      </p:nvGrpSpPr>
      <p:grpSpPr>
        <a:xfrm>
          <a:off x="0" y="0"/>
          <a:ext cx="0" cy="0"/>
          <a:chOff x="0" y="0"/>
          <a:chExt cx="0" cy="0"/>
        </a:xfrm>
      </p:grpSpPr>
      <p:sp>
        <p:nvSpPr>
          <p:cNvPr id="172" name="Google Shape;172;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173" name="Google Shape;173;p57" descr="A blue and black logo&#10;&#10;AI-generated content may be incorrect."/>
          <p:cNvPicPr preferRelativeResize="0"/>
          <p:nvPr/>
        </p:nvPicPr>
        <p:blipFill rotWithShape="1">
          <a:blip r:embed="rId2" cstate="email">
            <a:alphaModFix amt="10000"/>
            <a:extLst>
              <a:ext uri="{28A0092B-C50C-407E-A947-70E740481C1C}">
                <a14:useLocalDpi xmlns:a14="http://schemas.microsoft.com/office/drawing/2010/main"/>
              </a:ext>
            </a:extLst>
          </a:blip>
          <a:srcRect/>
          <a:stretch/>
        </p:blipFill>
        <p:spPr>
          <a:xfrm>
            <a:off x="7663862" y="-612794"/>
            <a:ext cx="5762662" cy="5762662"/>
          </a:xfrm>
          <a:prstGeom prst="rect">
            <a:avLst/>
          </a:prstGeom>
          <a:noFill/>
          <a:ln>
            <a:noFill/>
          </a:ln>
        </p:spPr>
      </p:pic>
      <p:sp>
        <p:nvSpPr>
          <p:cNvPr id="174" name="Google Shape;174;p57"/>
          <p:cNvSpPr/>
          <p:nvPr/>
        </p:nvSpPr>
        <p:spPr>
          <a:xfrm>
            <a:off x="0" y="0"/>
            <a:ext cx="12192000" cy="867266"/>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pic>
        <p:nvPicPr>
          <p:cNvPr id="175" name="Google Shape;175;p57" descr="A black and white logo&#10;&#10;AI-generated content may be incorrect."/>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020925" y="223092"/>
            <a:ext cx="1332876" cy="473045"/>
          </a:xfrm>
          <a:prstGeom prst="rect">
            <a:avLst/>
          </a:prstGeom>
          <a:noFill/>
          <a:ln>
            <a:noFill/>
          </a:ln>
        </p:spPr>
      </p:pic>
      <p:sp>
        <p:nvSpPr>
          <p:cNvPr id="176" name="Google Shape;176;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7" name="Google Shape;177;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sp>
        <p:nvSpPr>
          <p:cNvPr id="178" name="Google Shape;178;p57"/>
          <p:cNvSpPr txBox="1">
            <a:spLocks noGrp="1"/>
          </p:cNvSpPr>
          <p:nvPr>
            <p:ph type="body" idx="1"/>
          </p:nvPr>
        </p:nvSpPr>
        <p:spPr>
          <a:xfrm>
            <a:off x="6172200" y="1206230"/>
            <a:ext cx="5181600" cy="497073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9" name="Google Shape;179;p57"/>
          <p:cNvSpPr txBox="1">
            <a:spLocks noGrp="1"/>
          </p:cNvSpPr>
          <p:nvPr>
            <p:ph type="body" idx="2"/>
          </p:nvPr>
        </p:nvSpPr>
        <p:spPr>
          <a:xfrm>
            <a:off x="838200" y="1206230"/>
            <a:ext cx="5181600" cy="497073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0" name="Google Shape;180;p57"/>
          <p:cNvSpPr txBox="1">
            <a:spLocks noGrp="1"/>
          </p:cNvSpPr>
          <p:nvPr>
            <p:ph type="title"/>
          </p:nvPr>
        </p:nvSpPr>
        <p:spPr>
          <a:xfrm>
            <a:off x="838200" y="-20316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Gill Sans"/>
              <a:buNone/>
              <a:defRPr sz="3600">
                <a:solidFill>
                  <a:schemeClr val="lt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81" name="Google Shape;181;p57" descr="A blue and black logo&#10;&#10;AI-generated content may be incorrect."/>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443607" y="6356350"/>
            <a:ext cx="367393" cy="365245"/>
          </a:xfrm>
          <a:prstGeom prst="rect">
            <a:avLst/>
          </a:prstGeom>
          <a:noFill/>
          <a:ln>
            <a:noFill/>
          </a:ln>
        </p:spPr>
      </p:pic>
    </p:spTree>
    <p:extLst>
      <p:ext uri="{BB962C8B-B14F-4D97-AF65-F5344CB8AC3E}">
        <p14:creationId xmlns:p14="http://schemas.microsoft.com/office/powerpoint/2010/main" val="29928415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_Two Content">
  <p:cSld name="2_Two Content">
    <p:spTree>
      <p:nvGrpSpPr>
        <p:cNvPr id="1" name="Shape 182"/>
        <p:cNvGrpSpPr/>
        <p:nvPr/>
      </p:nvGrpSpPr>
      <p:grpSpPr>
        <a:xfrm>
          <a:off x="0" y="0"/>
          <a:ext cx="0" cy="0"/>
          <a:chOff x="0" y="0"/>
          <a:chExt cx="0" cy="0"/>
        </a:xfrm>
      </p:grpSpPr>
      <p:sp>
        <p:nvSpPr>
          <p:cNvPr id="183" name="Google Shape;183;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184" name="Google Shape;184;p58" descr="A blue and black logo&#10;&#10;AI-generated content may be incorrect."/>
          <p:cNvPicPr preferRelativeResize="0"/>
          <p:nvPr/>
        </p:nvPicPr>
        <p:blipFill rotWithShape="1">
          <a:blip r:embed="rId2" cstate="email">
            <a:alphaModFix amt="10000"/>
            <a:extLst>
              <a:ext uri="{28A0092B-C50C-407E-A947-70E740481C1C}">
                <a14:useLocalDpi xmlns:a14="http://schemas.microsoft.com/office/drawing/2010/main"/>
              </a:ext>
            </a:extLst>
          </a:blip>
          <a:srcRect/>
          <a:stretch/>
        </p:blipFill>
        <p:spPr>
          <a:xfrm>
            <a:off x="7663862" y="-612794"/>
            <a:ext cx="5762662" cy="5762662"/>
          </a:xfrm>
          <a:prstGeom prst="rect">
            <a:avLst/>
          </a:prstGeom>
          <a:noFill/>
          <a:ln>
            <a:noFill/>
          </a:ln>
        </p:spPr>
      </p:pic>
      <p:pic>
        <p:nvPicPr>
          <p:cNvPr id="185" name="Google Shape;185;p58" descr="A black and white logo&#10;&#10;AI-generated content may be incorrect."/>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020925" y="223092"/>
            <a:ext cx="1332876" cy="473045"/>
          </a:xfrm>
          <a:prstGeom prst="rect">
            <a:avLst/>
          </a:prstGeom>
          <a:noFill/>
          <a:ln>
            <a:noFill/>
          </a:ln>
        </p:spPr>
      </p:pic>
      <p:sp>
        <p:nvSpPr>
          <p:cNvPr id="186" name="Google Shape;186;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sp>
        <p:nvSpPr>
          <p:cNvPr id="188" name="Google Shape;188;p58"/>
          <p:cNvSpPr txBox="1">
            <a:spLocks noGrp="1"/>
          </p:cNvSpPr>
          <p:nvPr>
            <p:ph type="body" idx="1"/>
          </p:nvPr>
        </p:nvSpPr>
        <p:spPr>
          <a:xfrm>
            <a:off x="6172200" y="1206230"/>
            <a:ext cx="5181600" cy="497073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89" name="Google Shape;189;p58"/>
          <p:cNvSpPr txBox="1">
            <a:spLocks noGrp="1"/>
          </p:cNvSpPr>
          <p:nvPr>
            <p:ph type="body" idx="2"/>
          </p:nvPr>
        </p:nvSpPr>
        <p:spPr>
          <a:xfrm>
            <a:off x="838200" y="1206230"/>
            <a:ext cx="5181600" cy="497073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90" name="Google Shape;190;p58"/>
          <p:cNvSpPr txBox="1">
            <a:spLocks noGrp="1"/>
          </p:cNvSpPr>
          <p:nvPr>
            <p:ph type="title"/>
          </p:nvPr>
        </p:nvSpPr>
        <p:spPr>
          <a:xfrm>
            <a:off x="838200" y="-20316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AEDFE"/>
              </a:buClr>
              <a:buSzPts val="3600"/>
              <a:buFont typeface="Gill Sans"/>
              <a:buNone/>
              <a:defRPr sz="3600">
                <a:solidFill>
                  <a:srgbClr val="1AEDFE"/>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91" name="Google Shape;191;p58" descr="A blue and black logo&#10;&#10;AI-generated content may be incorrect."/>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353800" y="6356350"/>
            <a:ext cx="516645" cy="365125"/>
          </a:xfrm>
          <a:prstGeom prst="rect">
            <a:avLst/>
          </a:prstGeom>
          <a:noFill/>
          <a:ln>
            <a:noFill/>
          </a:ln>
        </p:spPr>
      </p:pic>
    </p:spTree>
    <p:extLst>
      <p:ext uri="{BB962C8B-B14F-4D97-AF65-F5344CB8AC3E}">
        <p14:creationId xmlns:p14="http://schemas.microsoft.com/office/powerpoint/2010/main" val="38363171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3_Two Content">
  <p:cSld name="3_Two Content">
    <p:spTree>
      <p:nvGrpSpPr>
        <p:cNvPr id="1" name="Shape 192"/>
        <p:cNvGrpSpPr/>
        <p:nvPr/>
      </p:nvGrpSpPr>
      <p:grpSpPr>
        <a:xfrm>
          <a:off x="0" y="0"/>
          <a:ext cx="0" cy="0"/>
          <a:chOff x="0" y="0"/>
          <a:chExt cx="0" cy="0"/>
        </a:xfrm>
      </p:grpSpPr>
      <p:sp>
        <p:nvSpPr>
          <p:cNvPr id="193" name="Google Shape;193;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194" name="Google Shape;194;p59" descr="A black and white logo&#10;&#10;AI-generated content may be incorrect."/>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020925" y="223092"/>
            <a:ext cx="1332876" cy="473045"/>
          </a:xfrm>
          <a:prstGeom prst="rect">
            <a:avLst/>
          </a:prstGeom>
          <a:noFill/>
          <a:ln>
            <a:noFill/>
          </a:ln>
        </p:spPr>
      </p:pic>
      <p:sp>
        <p:nvSpPr>
          <p:cNvPr id="195" name="Google Shape;195;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sp>
        <p:nvSpPr>
          <p:cNvPr id="197" name="Google Shape;197;p59"/>
          <p:cNvSpPr txBox="1">
            <a:spLocks noGrp="1"/>
          </p:cNvSpPr>
          <p:nvPr>
            <p:ph type="body" idx="1"/>
          </p:nvPr>
        </p:nvSpPr>
        <p:spPr>
          <a:xfrm>
            <a:off x="6172200" y="1206230"/>
            <a:ext cx="5181600" cy="497073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98" name="Google Shape;198;p59"/>
          <p:cNvSpPr txBox="1">
            <a:spLocks noGrp="1"/>
          </p:cNvSpPr>
          <p:nvPr>
            <p:ph type="body" idx="2"/>
          </p:nvPr>
        </p:nvSpPr>
        <p:spPr>
          <a:xfrm>
            <a:off x="838200" y="1206230"/>
            <a:ext cx="5181600" cy="497073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99" name="Google Shape;199;p59"/>
          <p:cNvSpPr txBox="1">
            <a:spLocks noGrp="1"/>
          </p:cNvSpPr>
          <p:nvPr>
            <p:ph type="title"/>
          </p:nvPr>
        </p:nvSpPr>
        <p:spPr>
          <a:xfrm>
            <a:off x="838200" y="-20316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AEDFE"/>
              </a:buClr>
              <a:buSzPts val="3600"/>
              <a:buFont typeface="Gill Sans"/>
              <a:buNone/>
              <a:defRPr sz="3600">
                <a:solidFill>
                  <a:srgbClr val="1AEDFE"/>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00" name="Google Shape;200;p59" descr="A blue and black logo&#10;&#10;AI-generated content may be incorrect."/>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353800" y="6356350"/>
            <a:ext cx="516645" cy="365125"/>
          </a:xfrm>
          <a:prstGeom prst="rect">
            <a:avLst/>
          </a:prstGeom>
          <a:noFill/>
          <a:ln>
            <a:noFill/>
          </a:ln>
        </p:spPr>
      </p:pic>
    </p:spTree>
    <p:extLst>
      <p:ext uri="{BB962C8B-B14F-4D97-AF65-F5344CB8AC3E}">
        <p14:creationId xmlns:p14="http://schemas.microsoft.com/office/powerpoint/2010/main" val="20006687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5_Two Content">
  <p:cSld name="5_Two Content">
    <p:spTree>
      <p:nvGrpSpPr>
        <p:cNvPr id="1" name="Shape 201"/>
        <p:cNvGrpSpPr/>
        <p:nvPr/>
      </p:nvGrpSpPr>
      <p:grpSpPr>
        <a:xfrm>
          <a:off x="0" y="0"/>
          <a:ext cx="0" cy="0"/>
          <a:chOff x="0" y="0"/>
          <a:chExt cx="0" cy="0"/>
        </a:xfrm>
      </p:grpSpPr>
      <p:pic>
        <p:nvPicPr>
          <p:cNvPr id="202" name="Google Shape;202;p60" descr="A black and white logo&#10;&#10;AI-generated content may be incorrect."/>
          <p:cNvPicPr preferRelativeResize="0"/>
          <p:nvPr/>
        </p:nvPicPr>
        <p:blipFill rotWithShape="1">
          <a:blip r:embed="rId2" cstate="email">
            <a:alphaModFix amt="46000"/>
            <a:extLst>
              <a:ext uri="{28A0092B-C50C-407E-A947-70E740481C1C}">
                <a14:useLocalDpi xmlns:a14="http://schemas.microsoft.com/office/drawing/2010/main"/>
              </a:ext>
            </a:extLst>
          </a:blip>
          <a:srcRect/>
          <a:stretch/>
        </p:blipFill>
        <p:spPr>
          <a:xfrm>
            <a:off x="7169678" y="-875946"/>
            <a:ext cx="6373636" cy="6373636"/>
          </a:xfrm>
          <a:prstGeom prst="rect">
            <a:avLst/>
          </a:prstGeom>
          <a:noFill/>
          <a:ln>
            <a:noFill/>
          </a:ln>
        </p:spPr>
      </p:pic>
      <p:sp>
        <p:nvSpPr>
          <p:cNvPr id="203" name="Google Shape;203;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204" name="Google Shape;204;p60" descr="A black and white logo&#10;&#10;AI-generated content may be incorrect."/>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020925" y="223092"/>
            <a:ext cx="1332876" cy="473045"/>
          </a:xfrm>
          <a:prstGeom prst="rect">
            <a:avLst/>
          </a:prstGeom>
          <a:noFill/>
          <a:ln>
            <a:noFill/>
          </a:ln>
        </p:spPr>
      </p:pic>
      <p:sp>
        <p:nvSpPr>
          <p:cNvPr id="205" name="Google Shape;205;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6" name="Google Shape;206;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sp>
        <p:nvSpPr>
          <p:cNvPr id="207" name="Google Shape;207;p60"/>
          <p:cNvSpPr txBox="1">
            <a:spLocks noGrp="1"/>
          </p:cNvSpPr>
          <p:nvPr>
            <p:ph type="body" idx="1"/>
          </p:nvPr>
        </p:nvSpPr>
        <p:spPr>
          <a:xfrm>
            <a:off x="6172200" y="1206230"/>
            <a:ext cx="5181600" cy="4970733"/>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a:solidFill>
                  <a:schemeClr val="lt1"/>
                </a:solidFil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8" name="Google Shape;208;p60"/>
          <p:cNvSpPr txBox="1">
            <a:spLocks noGrp="1"/>
          </p:cNvSpPr>
          <p:nvPr>
            <p:ph type="body" idx="2"/>
          </p:nvPr>
        </p:nvSpPr>
        <p:spPr>
          <a:xfrm>
            <a:off x="838200" y="1206230"/>
            <a:ext cx="5181600" cy="4970733"/>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a:solidFill>
                  <a:schemeClr val="lt1"/>
                </a:solidFil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9" name="Google Shape;209;p60"/>
          <p:cNvSpPr txBox="1">
            <a:spLocks noGrp="1"/>
          </p:cNvSpPr>
          <p:nvPr>
            <p:ph type="title"/>
          </p:nvPr>
        </p:nvSpPr>
        <p:spPr>
          <a:xfrm>
            <a:off x="838200" y="-20316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3F3F3"/>
              </a:buClr>
              <a:buSzPts val="3600"/>
              <a:buFont typeface="Gill Sans"/>
              <a:buNone/>
              <a:defRPr sz="3600">
                <a:solidFill>
                  <a:srgbClr val="F3F3F3"/>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10" name="Google Shape;210;p60" descr="A white and black logo&#10;&#10;AI-generated content may be incorrect."/>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471959" y="6384417"/>
            <a:ext cx="339041" cy="337058"/>
          </a:xfrm>
          <a:prstGeom prst="rect">
            <a:avLst/>
          </a:prstGeom>
          <a:noFill/>
          <a:ln>
            <a:noFill/>
          </a:ln>
        </p:spPr>
      </p:pic>
    </p:spTree>
    <p:extLst>
      <p:ext uri="{BB962C8B-B14F-4D97-AF65-F5344CB8AC3E}">
        <p14:creationId xmlns:p14="http://schemas.microsoft.com/office/powerpoint/2010/main" val="41485122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4_Two Content">
  <p:cSld name="4_Two Content">
    <p:spTree>
      <p:nvGrpSpPr>
        <p:cNvPr id="1" name="Shape 211"/>
        <p:cNvGrpSpPr/>
        <p:nvPr/>
      </p:nvGrpSpPr>
      <p:grpSpPr>
        <a:xfrm>
          <a:off x="0" y="0"/>
          <a:ext cx="0" cy="0"/>
          <a:chOff x="0" y="0"/>
          <a:chExt cx="0" cy="0"/>
        </a:xfrm>
      </p:grpSpPr>
      <p:sp>
        <p:nvSpPr>
          <p:cNvPr id="212" name="Google Shape;212;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213" name="Google Shape;213;p61" descr="A black and white logo&#10;&#10;AI-generated content may be incorrect."/>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020925" y="223092"/>
            <a:ext cx="1332876" cy="473045"/>
          </a:xfrm>
          <a:prstGeom prst="rect">
            <a:avLst/>
          </a:prstGeom>
          <a:noFill/>
          <a:ln>
            <a:noFill/>
          </a:ln>
        </p:spPr>
      </p:pic>
      <p:sp>
        <p:nvSpPr>
          <p:cNvPr id="214" name="Google Shape;214;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5" name="Google Shape;215;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sp>
        <p:nvSpPr>
          <p:cNvPr id="216" name="Google Shape;216;p61"/>
          <p:cNvSpPr txBox="1">
            <a:spLocks noGrp="1"/>
          </p:cNvSpPr>
          <p:nvPr>
            <p:ph type="body" idx="1"/>
          </p:nvPr>
        </p:nvSpPr>
        <p:spPr>
          <a:xfrm>
            <a:off x="6172200" y="1206230"/>
            <a:ext cx="5181600" cy="497073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17" name="Google Shape;217;p61"/>
          <p:cNvSpPr txBox="1">
            <a:spLocks noGrp="1"/>
          </p:cNvSpPr>
          <p:nvPr>
            <p:ph type="body" idx="2"/>
          </p:nvPr>
        </p:nvSpPr>
        <p:spPr>
          <a:xfrm>
            <a:off x="838200" y="1206230"/>
            <a:ext cx="5181600" cy="497073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18" name="Google Shape;218;p61"/>
          <p:cNvSpPr txBox="1">
            <a:spLocks noGrp="1"/>
          </p:cNvSpPr>
          <p:nvPr>
            <p:ph type="title"/>
          </p:nvPr>
        </p:nvSpPr>
        <p:spPr>
          <a:xfrm>
            <a:off x="838200" y="-20316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Gill Sans"/>
              <a:buNone/>
              <a:defRPr sz="3600">
                <a:solidFill>
                  <a:schemeClr val="lt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19" name="Google Shape;219;p61" descr="A white and black logo&#10;&#10;AI-generated content may be incorrect."/>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471959" y="6384417"/>
            <a:ext cx="339041" cy="337058"/>
          </a:xfrm>
          <a:prstGeom prst="rect">
            <a:avLst/>
          </a:prstGeom>
          <a:noFill/>
          <a:ln>
            <a:noFill/>
          </a:ln>
        </p:spPr>
      </p:pic>
    </p:spTree>
    <p:extLst>
      <p:ext uri="{BB962C8B-B14F-4D97-AF65-F5344CB8AC3E}">
        <p14:creationId xmlns:p14="http://schemas.microsoft.com/office/powerpoint/2010/main" val="23530935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6_Two Content">
  <p:cSld name="6_Two Content">
    <p:spTree>
      <p:nvGrpSpPr>
        <p:cNvPr id="1" name="Shape 220"/>
        <p:cNvGrpSpPr/>
        <p:nvPr/>
      </p:nvGrpSpPr>
      <p:grpSpPr>
        <a:xfrm>
          <a:off x="0" y="0"/>
          <a:ext cx="0" cy="0"/>
          <a:chOff x="0" y="0"/>
          <a:chExt cx="0" cy="0"/>
        </a:xfrm>
      </p:grpSpPr>
      <p:sp>
        <p:nvSpPr>
          <p:cNvPr id="221" name="Google Shape;221;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222" name="Google Shape;222;p62" descr="A black and white logo&#10;&#10;AI-generated content may be incorrect."/>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020925" y="223092"/>
            <a:ext cx="1332876" cy="473045"/>
          </a:xfrm>
          <a:prstGeom prst="rect">
            <a:avLst/>
          </a:prstGeom>
          <a:noFill/>
          <a:ln>
            <a:noFill/>
          </a:ln>
        </p:spPr>
      </p:pic>
      <p:sp>
        <p:nvSpPr>
          <p:cNvPr id="223" name="Google Shape;223;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4" name="Google Shape;224;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sp>
        <p:nvSpPr>
          <p:cNvPr id="225" name="Google Shape;225;p62"/>
          <p:cNvSpPr txBox="1">
            <a:spLocks noGrp="1"/>
          </p:cNvSpPr>
          <p:nvPr>
            <p:ph type="body" idx="1"/>
          </p:nvPr>
        </p:nvSpPr>
        <p:spPr>
          <a:xfrm>
            <a:off x="6172200" y="1206230"/>
            <a:ext cx="5181600" cy="497073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26" name="Google Shape;226;p62"/>
          <p:cNvSpPr txBox="1">
            <a:spLocks noGrp="1"/>
          </p:cNvSpPr>
          <p:nvPr>
            <p:ph type="body" idx="2"/>
          </p:nvPr>
        </p:nvSpPr>
        <p:spPr>
          <a:xfrm>
            <a:off x="838200" y="1206230"/>
            <a:ext cx="5181600" cy="497073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27" name="Google Shape;227;p62"/>
          <p:cNvSpPr txBox="1">
            <a:spLocks noGrp="1"/>
          </p:cNvSpPr>
          <p:nvPr>
            <p:ph type="title"/>
          </p:nvPr>
        </p:nvSpPr>
        <p:spPr>
          <a:xfrm>
            <a:off x="838200" y="-20316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Gill Sans"/>
              <a:buNone/>
              <a:defRPr sz="3600">
                <a:solidFill>
                  <a:schemeClr val="lt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28" name="Google Shape;228;p62" descr="A white and black logo&#10;&#10;AI-generated content may be incorrect."/>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471959" y="6384417"/>
            <a:ext cx="339041" cy="337058"/>
          </a:xfrm>
          <a:prstGeom prst="rect">
            <a:avLst/>
          </a:prstGeom>
          <a:noFill/>
          <a:ln>
            <a:noFill/>
          </a:ln>
        </p:spPr>
      </p:pic>
    </p:spTree>
    <p:extLst>
      <p:ext uri="{BB962C8B-B14F-4D97-AF65-F5344CB8AC3E}">
        <p14:creationId xmlns:p14="http://schemas.microsoft.com/office/powerpoint/2010/main" val="27843175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29"/>
        <p:cNvGrpSpPr/>
        <p:nvPr/>
      </p:nvGrpSpPr>
      <p:grpSpPr>
        <a:xfrm>
          <a:off x="0" y="0"/>
          <a:ext cx="0" cy="0"/>
          <a:chOff x="0" y="0"/>
          <a:chExt cx="0" cy="0"/>
        </a:xfrm>
      </p:grpSpPr>
      <p:pic>
        <p:nvPicPr>
          <p:cNvPr id="230" name="Google Shape;230;p63" descr="A blue and black logo&#10;&#10;AI-generated content may be incorrect."/>
          <p:cNvPicPr preferRelativeResize="0"/>
          <p:nvPr/>
        </p:nvPicPr>
        <p:blipFill rotWithShape="1">
          <a:blip r:embed="rId2" cstate="email">
            <a:alphaModFix amt="10000"/>
            <a:extLst>
              <a:ext uri="{28A0092B-C50C-407E-A947-70E740481C1C}">
                <a14:useLocalDpi xmlns:a14="http://schemas.microsoft.com/office/drawing/2010/main"/>
              </a:ext>
            </a:extLst>
          </a:blip>
          <a:srcRect/>
          <a:stretch/>
        </p:blipFill>
        <p:spPr>
          <a:xfrm>
            <a:off x="7663862" y="-612794"/>
            <a:ext cx="5762662" cy="5762662"/>
          </a:xfrm>
          <a:prstGeom prst="rect">
            <a:avLst/>
          </a:prstGeom>
          <a:noFill/>
          <a:ln>
            <a:noFill/>
          </a:ln>
        </p:spPr>
      </p:pic>
      <p:sp>
        <p:nvSpPr>
          <p:cNvPr id="231" name="Google Shape;231;p63"/>
          <p:cNvSpPr/>
          <p:nvPr/>
        </p:nvSpPr>
        <p:spPr>
          <a:xfrm>
            <a:off x="0" y="0"/>
            <a:ext cx="12192000" cy="86726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pic>
        <p:nvPicPr>
          <p:cNvPr id="232" name="Google Shape;232;p6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443727" y="6356350"/>
            <a:ext cx="367273" cy="365125"/>
          </a:xfrm>
          <a:prstGeom prst="rect">
            <a:avLst/>
          </a:prstGeom>
          <a:noFill/>
          <a:ln>
            <a:noFill/>
          </a:ln>
        </p:spPr>
      </p:pic>
      <p:pic>
        <p:nvPicPr>
          <p:cNvPr id="233" name="Google Shape;233;p63" descr="A black and white logo&#10;&#10;AI-generated content may be incorrect."/>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020925" y="223092"/>
            <a:ext cx="1332876" cy="473045"/>
          </a:xfrm>
          <a:prstGeom prst="rect">
            <a:avLst/>
          </a:prstGeom>
          <a:noFill/>
          <a:ln>
            <a:noFill/>
          </a:ln>
        </p:spPr>
      </p:pic>
      <p:sp>
        <p:nvSpPr>
          <p:cNvPr id="234" name="Google Shape;234;p63"/>
          <p:cNvSpPr txBox="1">
            <a:spLocks noGrp="1"/>
          </p:cNvSpPr>
          <p:nvPr>
            <p:ph type="title"/>
          </p:nvPr>
        </p:nvSpPr>
        <p:spPr>
          <a:xfrm>
            <a:off x="839788" y="-18810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Gill Sans"/>
              <a:buNone/>
              <a:defRPr sz="3600">
                <a:solidFill>
                  <a:schemeClr val="lt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5" name="Google Shape;235;p63"/>
          <p:cNvSpPr txBox="1">
            <a:spLocks noGrp="1"/>
          </p:cNvSpPr>
          <p:nvPr>
            <p:ph type="body" idx="1"/>
          </p:nvPr>
        </p:nvSpPr>
        <p:spPr>
          <a:xfrm>
            <a:off x="839788" y="1137462"/>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36" name="Google Shape;236;p63"/>
          <p:cNvSpPr txBox="1">
            <a:spLocks noGrp="1"/>
          </p:cNvSpPr>
          <p:nvPr>
            <p:ph type="body" idx="2"/>
          </p:nvPr>
        </p:nvSpPr>
        <p:spPr>
          <a:xfrm>
            <a:off x="839788" y="1961374"/>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7" name="Google Shape;237;p63"/>
          <p:cNvSpPr txBox="1">
            <a:spLocks noGrp="1"/>
          </p:cNvSpPr>
          <p:nvPr>
            <p:ph type="body" idx="3"/>
          </p:nvPr>
        </p:nvSpPr>
        <p:spPr>
          <a:xfrm>
            <a:off x="6172200" y="1137462"/>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38" name="Google Shape;238;p63"/>
          <p:cNvSpPr txBox="1">
            <a:spLocks noGrp="1"/>
          </p:cNvSpPr>
          <p:nvPr>
            <p:ph type="body" idx="4"/>
          </p:nvPr>
        </p:nvSpPr>
        <p:spPr>
          <a:xfrm>
            <a:off x="6172200" y="1961374"/>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9" name="Google Shape;239;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0" name="Google Shape;240;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1" name="Google Shape;241;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spTree>
    <p:extLst>
      <p:ext uri="{BB962C8B-B14F-4D97-AF65-F5344CB8AC3E}">
        <p14:creationId xmlns:p14="http://schemas.microsoft.com/office/powerpoint/2010/main" val="10636743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_Comparison">
  <p:cSld name="2_Comparison">
    <p:spTree>
      <p:nvGrpSpPr>
        <p:cNvPr id="1" name="Shape 242"/>
        <p:cNvGrpSpPr/>
        <p:nvPr/>
      </p:nvGrpSpPr>
      <p:grpSpPr>
        <a:xfrm>
          <a:off x="0" y="0"/>
          <a:ext cx="0" cy="0"/>
          <a:chOff x="0" y="0"/>
          <a:chExt cx="0" cy="0"/>
        </a:xfrm>
      </p:grpSpPr>
      <p:sp>
        <p:nvSpPr>
          <p:cNvPr id="243" name="Google Shape;243;p64"/>
          <p:cNvSpPr/>
          <p:nvPr/>
        </p:nvSpPr>
        <p:spPr>
          <a:xfrm>
            <a:off x="0" y="0"/>
            <a:ext cx="12192000" cy="86726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pic>
        <p:nvPicPr>
          <p:cNvPr id="244" name="Google Shape;244;p64"/>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1443727" y="6356350"/>
            <a:ext cx="367273" cy="365125"/>
          </a:xfrm>
          <a:prstGeom prst="rect">
            <a:avLst/>
          </a:prstGeom>
          <a:noFill/>
          <a:ln>
            <a:noFill/>
          </a:ln>
        </p:spPr>
      </p:pic>
      <p:pic>
        <p:nvPicPr>
          <p:cNvPr id="245" name="Google Shape;245;p64" descr="A black and white logo&#10;&#10;AI-generated content may be incorrect."/>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020925" y="223092"/>
            <a:ext cx="1332876" cy="473045"/>
          </a:xfrm>
          <a:prstGeom prst="rect">
            <a:avLst/>
          </a:prstGeom>
          <a:noFill/>
          <a:ln>
            <a:noFill/>
          </a:ln>
        </p:spPr>
      </p:pic>
      <p:sp>
        <p:nvSpPr>
          <p:cNvPr id="246" name="Google Shape;246;p64"/>
          <p:cNvSpPr txBox="1">
            <a:spLocks noGrp="1"/>
          </p:cNvSpPr>
          <p:nvPr>
            <p:ph type="title"/>
          </p:nvPr>
        </p:nvSpPr>
        <p:spPr>
          <a:xfrm>
            <a:off x="839788" y="-18810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Gill Sans"/>
              <a:buNone/>
              <a:defRPr sz="3600">
                <a:solidFill>
                  <a:schemeClr val="lt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7" name="Google Shape;247;p64"/>
          <p:cNvSpPr txBox="1">
            <a:spLocks noGrp="1"/>
          </p:cNvSpPr>
          <p:nvPr>
            <p:ph type="body" idx="1"/>
          </p:nvPr>
        </p:nvSpPr>
        <p:spPr>
          <a:xfrm>
            <a:off x="839788" y="1137462"/>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48" name="Google Shape;248;p64"/>
          <p:cNvSpPr txBox="1">
            <a:spLocks noGrp="1"/>
          </p:cNvSpPr>
          <p:nvPr>
            <p:ph type="body" idx="2"/>
          </p:nvPr>
        </p:nvSpPr>
        <p:spPr>
          <a:xfrm>
            <a:off x="839788" y="1961374"/>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9" name="Google Shape;249;p64"/>
          <p:cNvSpPr txBox="1">
            <a:spLocks noGrp="1"/>
          </p:cNvSpPr>
          <p:nvPr>
            <p:ph type="body" idx="3"/>
          </p:nvPr>
        </p:nvSpPr>
        <p:spPr>
          <a:xfrm>
            <a:off x="6172200" y="1137462"/>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50" name="Google Shape;250;p64"/>
          <p:cNvSpPr txBox="1">
            <a:spLocks noGrp="1"/>
          </p:cNvSpPr>
          <p:nvPr>
            <p:ph type="body" idx="4"/>
          </p:nvPr>
        </p:nvSpPr>
        <p:spPr>
          <a:xfrm>
            <a:off x="6172200" y="1961374"/>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1" name="Google Shape;251;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2" name="Google Shape;252;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3" name="Google Shape;253;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spTree>
    <p:extLst>
      <p:ext uri="{BB962C8B-B14F-4D97-AF65-F5344CB8AC3E}">
        <p14:creationId xmlns:p14="http://schemas.microsoft.com/office/powerpoint/2010/main" val="30876176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254"/>
        <p:cNvGrpSpPr/>
        <p:nvPr/>
      </p:nvGrpSpPr>
      <p:grpSpPr>
        <a:xfrm>
          <a:off x="0" y="0"/>
          <a:ext cx="0" cy="0"/>
          <a:chOff x="0" y="0"/>
          <a:chExt cx="0" cy="0"/>
        </a:xfrm>
      </p:grpSpPr>
      <p:pic>
        <p:nvPicPr>
          <p:cNvPr id="255" name="Google Shape;255;p65" descr="A blue and black logo&#10;&#10;AI-generated content may be incorrect."/>
          <p:cNvPicPr preferRelativeResize="0"/>
          <p:nvPr/>
        </p:nvPicPr>
        <p:blipFill rotWithShape="1">
          <a:blip r:embed="rId2" cstate="email">
            <a:alphaModFix amt="10000"/>
            <a:extLst>
              <a:ext uri="{28A0092B-C50C-407E-A947-70E740481C1C}">
                <a14:useLocalDpi xmlns:a14="http://schemas.microsoft.com/office/drawing/2010/main"/>
              </a:ext>
            </a:extLst>
          </a:blip>
          <a:srcRect/>
          <a:stretch/>
        </p:blipFill>
        <p:spPr>
          <a:xfrm>
            <a:off x="7663862" y="-612794"/>
            <a:ext cx="5762662" cy="5762662"/>
          </a:xfrm>
          <a:prstGeom prst="rect">
            <a:avLst/>
          </a:prstGeom>
          <a:noFill/>
          <a:ln>
            <a:noFill/>
          </a:ln>
        </p:spPr>
      </p:pic>
      <p:sp>
        <p:nvSpPr>
          <p:cNvPr id="256" name="Google Shape;256;p65"/>
          <p:cNvSpPr/>
          <p:nvPr/>
        </p:nvSpPr>
        <p:spPr>
          <a:xfrm>
            <a:off x="0" y="0"/>
            <a:ext cx="12192000" cy="867266"/>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pic>
        <p:nvPicPr>
          <p:cNvPr id="257" name="Google Shape;257;p65" descr="A black and white logo&#10;&#10;AI-generated content may be incorrect."/>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020925" y="223092"/>
            <a:ext cx="1332876" cy="473045"/>
          </a:xfrm>
          <a:prstGeom prst="rect">
            <a:avLst/>
          </a:prstGeom>
          <a:noFill/>
          <a:ln>
            <a:noFill/>
          </a:ln>
        </p:spPr>
      </p:pic>
      <p:sp>
        <p:nvSpPr>
          <p:cNvPr id="258" name="Google Shape;258;p65"/>
          <p:cNvSpPr txBox="1">
            <a:spLocks noGrp="1"/>
          </p:cNvSpPr>
          <p:nvPr>
            <p:ph type="title"/>
          </p:nvPr>
        </p:nvSpPr>
        <p:spPr>
          <a:xfrm>
            <a:off x="839788" y="-18810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Gill Sans"/>
              <a:buNone/>
              <a:defRPr sz="3600">
                <a:solidFill>
                  <a:schemeClr val="lt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9" name="Google Shape;259;p65"/>
          <p:cNvSpPr txBox="1">
            <a:spLocks noGrp="1"/>
          </p:cNvSpPr>
          <p:nvPr>
            <p:ph type="body" idx="1"/>
          </p:nvPr>
        </p:nvSpPr>
        <p:spPr>
          <a:xfrm>
            <a:off x="839788" y="1137462"/>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60" name="Google Shape;260;p65"/>
          <p:cNvSpPr txBox="1">
            <a:spLocks noGrp="1"/>
          </p:cNvSpPr>
          <p:nvPr>
            <p:ph type="body" idx="2"/>
          </p:nvPr>
        </p:nvSpPr>
        <p:spPr>
          <a:xfrm>
            <a:off x="839788" y="1961374"/>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1" name="Google Shape;261;p65"/>
          <p:cNvSpPr txBox="1">
            <a:spLocks noGrp="1"/>
          </p:cNvSpPr>
          <p:nvPr>
            <p:ph type="body" idx="3"/>
          </p:nvPr>
        </p:nvSpPr>
        <p:spPr>
          <a:xfrm>
            <a:off x="6172200" y="1137462"/>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62" name="Google Shape;262;p65"/>
          <p:cNvSpPr txBox="1">
            <a:spLocks noGrp="1"/>
          </p:cNvSpPr>
          <p:nvPr>
            <p:ph type="body" idx="4"/>
          </p:nvPr>
        </p:nvSpPr>
        <p:spPr>
          <a:xfrm>
            <a:off x="6172200" y="1961374"/>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3" name="Google Shape;263;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4" name="Google Shape;264;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5" name="Google Shape;265;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pic>
        <p:nvPicPr>
          <p:cNvPr id="266" name="Google Shape;266;p65" descr="A blue and black logo&#10;&#10;AI-generated content may be incorrect."/>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443607" y="6356350"/>
            <a:ext cx="367393" cy="365245"/>
          </a:xfrm>
          <a:prstGeom prst="rect">
            <a:avLst/>
          </a:prstGeom>
          <a:noFill/>
          <a:ln>
            <a:noFill/>
          </a:ln>
        </p:spPr>
      </p:pic>
    </p:spTree>
    <p:extLst>
      <p:ext uri="{BB962C8B-B14F-4D97-AF65-F5344CB8AC3E}">
        <p14:creationId xmlns:p14="http://schemas.microsoft.com/office/powerpoint/2010/main" val="31463191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3_Comparison">
  <p:cSld name="3_Comparison">
    <p:spTree>
      <p:nvGrpSpPr>
        <p:cNvPr id="1" name="Shape 267"/>
        <p:cNvGrpSpPr/>
        <p:nvPr/>
      </p:nvGrpSpPr>
      <p:grpSpPr>
        <a:xfrm>
          <a:off x="0" y="0"/>
          <a:ext cx="0" cy="0"/>
          <a:chOff x="0" y="0"/>
          <a:chExt cx="0" cy="0"/>
        </a:xfrm>
      </p:grpSpPr>
      <p:sp>
        <p:nvSpPr>
          <p:cNvPr id="268" name="Google Shape;268;p66"/>
          <p:cNvSpPr/>
          <p:nvPr/>
        </p:nvSpPr>
        <p:spPr>
          <a:xfrm>
            <a:off x="0" y="0"/>
            <a:ext cx="12192000" cy="867266"/>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pic>
        <p:nvPicPr>
          <p:cNvPr id="269" name="Google Shape;269;p66" descr="A black and white logo&#10;&#10;AI-generated content may be incorrect."/>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020925" y="223092"/>
            <a:ext cx="1332876" cy="473045"/>
          </a:xfrm>
          <a:prstGeom prst="rect">
            <a:avLst/>
          </a:prstGeom>
          <a:noFill/>
          <a:ln>
            <a:noFill/>
          </a:ln>
        </p:spPr>
      </p:pic>
      <p:sp>
        <p:nvSpPr>
          <p:cNvPr id="270" name="Google Shape;270;p66"/>
          <p:cNvSpPr txBox="1">
            <a:spLocks noGrp="1"/>
          </p:cNvSpPr>
          <p:nvPr>
            <p:ph type="title"/>
          </p:nvPr>
        </p:nvSpPr>
        <p:spPr>
          <a:xfrm>
            <a:off x="839788" y="-18810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Gill Sans"/>
              <a:buNone/>
              <a:defRPr sz="3600">
                <a:solidFill>
                  <a:schemeClr val="lt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1" name="Google Shape;271;p66"/>
          <p:cNvSpPr txBox="1">
            <a:spLocks noGrp="1"/>
          </p:cNvSpPr>
          <p:nvPr>
            <p:ph type="body" idx="1"/>
          </p:nvPr>
        </p:nvSpPr>
        <p:spPr>
          <a:xfrm>
            <a:off x="839788" y="1137462"/>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2" name="Google Shape;272;p66"/>
          <p:cNvSpPr txBox="1">
            <a:spLocks noGrp="1"/>
          </p:cNvSpPr>
          <p:nvPr>
            <p:ph type="body" idx="2"/>
          </p:nvPr>
        </p:nvSpPr>
        <p:spPr>
          <a:xfrm>
            <a:off x="839788" y="1961374"/>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3" name="Google Shape;273;p66"/>
          <p:cNvSpPr txBox="1">
            <a:spLocks noGrp="1"/>
          </p:cNvSpPr>
          <p:nvPr>
            <p:ph type="body" idx="3"/>
          </p:nvPr>
        </p:nvSpPr>
        <p:spPr>
          <a:xfrm>
            <a:off x="6172200" y="1137462"/>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4" name="Google Shape;274;p66"/>
          <p:cNvSpPr txBox="1">
            <a:spLocks noGrp="1"/>
          </p:cNvSpPr>
          <p:nvPr>
            <p:ph type="body" idx="4"/>
          </p:nvPr>
        </p:nvSpPr>
        <p:spPr>
          <a:xfrm>
            <a:off x="6172200" y="1961374"/>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5" name="Google Shape;275;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6" name="Google Shape;276;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7" name="Google Shape;277;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pic>
        <p:nvPicPr>
          <p:cNvPr id="278" name="Google Shape;278;p66" descr="A blue and black logo&#10;&#10;AI-generated content may be incorrect."/>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443607" y="6356350"/>
            <a:ext cx="367393" cy="365245"/>
          </a:xfrm>
          <a:prstGeom prst="rect">
            <a:avLst/>
          </a:prstGeom>
          <a:noFill/>
          <a:ln>
            <a:noFill/>
          </a:ln>
        </p:spPr>
      </p:pic>
    </p:spTree>
    <p:extLst>
      <p:ext uri="{BB962C8B-B14F-4D97-AF65-F5344CB8AC3E}">
        <p14:creationId xmlns:p14="http://schemas.microsoft.com/office/powerpoint/2010/main" val="3047981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FC59F-0833-8251-1903-F75D81D40F8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DD0E66-45D4-D377-3940-859809FE9DD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D3B870-D32A-0765-71E3-50E027C595C8}"/>
              </a:ext>
            </a:extLst>
          </p:cNvPr>
          <p:cNvSpPr>
            <a:spLocks noGrp="1"/>
          </p:cNvSpPr>
          <p:nvPr>
            <p:ph type="dt" sz="half" idx="10"/>
          </p:nvPr>
        </p:nvSpPr>
        <p:spPr/>
        <p:txBody>
          <a:bodyPr/>
          <a:lstStyle/>
          <a:p>
            <a:fld id="{F77C61D3-D169-B54B-A73A-D5A147DEB856}" type="datetimeFigureOut">
              <a:rPr lang="en-US" smtClean="0"/>
              <a:t>2/11/26</a:t>
            </a:fld>
            <a:endParaRPr lang="en-US"/>
          </a:p>
        </p:txBody>
      </p:sp>
      <p:sp>
        <p:nvSpPr>
          <p:cNvPr id="5" name="Footer Placeholder 4">
            <a:extLst>
              <a:ext uri="{FF2B5EF4-FFF2-40B4-BE49-F238E27FC236}">
                <a16:creationId xmlns:a16="http://schemas.microsoft.com/office/drawing/2014/main" id="{45EEF3B6-4340-1DA5-B482-D9ECBF9988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C234DF-99AB-DA57-7505-0E9C28D27095}"/>
              </a:ext>
            </a:extLst>
          </p:cNvPr>
          <p:cNvSpPr>
            <a:spLocks noGrp="1"/>
          </p:cNvSpPr>
          <p:nvPr>
            <p:ph type="sldNum" sz="quarter" idx="12"/>
          </p:nvPr>
        </p:nvSpPr>
        <p:spPr/>
        <p:txBody>
          <a:bodyPr/>
          <a:lstStyle/>
          <a:p>
            <a:fld id="{9C3E7564-12D9-DD43-A8F1-76A39A6FC9B0}" type="slidenum">
              <a:rPr lang="en-US" smtClean="0"/>
              <a:t>‹#›</a:t>
            </a:fld>
            <a:endParaRPr lang="en-US"/>
          </a:p>
        </p:txBody>
      </p:sp>
    </p:spTree>
    <p:extLst>
      <p:ext uri="{BB962C8B-B14F-4D97-AF65-F5344CB8AC3E}">
        <p14:creationId xmlns:p14="http://schemas.microsoft.com/office/powerpoint/2010/main" val="27412547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2_Title Only">
  <p:cSld name="2_Title Only">
    <p:spTree>
      <p:nvGrpSpPr>
        <p:cNvPr id="1" name="Shape 279"/>
        <p:cNvGrpSpPr/>
        <p:nvPr/>
      </p:nvGrpSpPr>
      <p:grpSpPr>
        <a:xfrm>
          <a:off x="0" y="0"/>
          <a:ext cx="0" cy="0"/>
          <a:chOff x="0" y="0"/>
          <a:chExt cx="0" cy="0"/>
        </a:xfrm>
      </p:grpSpPr>
      <p:sp>
        <p:nvSpPr>
          <p:cNvPr id="280" name="Google Shape;280;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1" name="Google Shape;281;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2" name="Google Shape;282;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pic>
        <p:nvPicPr>
          <p:cNvPr id="283" name="Google Shape;283;p67" descr="A blue and black logo&#10;&#10;AI-generated content may be incorrect."/>
          <p:cNvPicPr preferRelativeResize="0"/>
          <p:nvPr/>
        </p:nvPicPr>
        <p:blipFill rotWithShape="1">
          <a:blip r:embed="rId2" cstate="email">
            <a:alphaModFix amt="10000"/>
            <a:extLst>
              <a:ext uri="{28A0092B-C50C-407E-A947-70E740481C1C}">
                <a14:useLocalDpi xmlns:a14="http://schemas.microsoft.com/office/drawing/2010/main"/>
              </a:ext>
            </a:extLst>
          </a:blip>
          <a:srcRect/>
          <a:stretch/>
        </p:blipFill>
        <p:spPr>
          <a:xfrm>
            <a:off x="7663862" y="-612794"/>
            <a:ext cx="5762662" cy="5762662"/>
          </a:xfrm>
          <a:prstGeom prst="rect">
            <a:avLst/>
          </a:prstGeom>
          <a:noFill/>
          <a:ln>
            <a:noFill/>
          </a:ln>
        </p:spPr>
      </p:pic>
      <p:sp>
        <p:nvSpPr>
          <p:cNvPr id="284" name="Google Shape;284;p67"/>
          <p:cNvSpPr/>
          <p:nvPr/>
        </p:nvSpPr>
        <p:spPr>
          <a:xfrm>
            <a:off x="0" y="0"/>
            <a:ext cx="12192000" cy="86726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pic>
        <p:nvPicPr>
          <p:cNvPr id="285" name="Google Shape;285;p67" descr="A black and white logo&#10;&#10;AI-generated content may be incorrect."/>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020925" y="223092"/>
            <a:ext cx="1332876" cy="473045"/>
          </a:xfrm>
          <a:prstGeom prst="rect">
            <a:avLst/>
          </a:prstGeom>
          <a:noFill/>
          <a:ln>
            <a:noFill/>
          </a:ln>
        </p:spPr>
      </p:pic>
      <p:pic>
        <p:nvPicPr>
          <p:cNvPr id="286" name="Google Shape;286;p6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443727" y="6356350"/>
            <a:ext cx="367273" cy="365125"/>
          </a:xfrm>
          <a:prstGeom prst="rect">
            <a:avLst/>
          </a:prstGeom>
          <a:noFill/>
          <a:ln>
            <a:noFill/>
          </a:ln>
        </p:spPr>
      </p:pic>
      <p:sp>
        <p:nvSpPr>
          <p:cNvPr id="287" name="Google Shape;287;p67"/>
          <p:cNvSpPr txBox="1">
            <a:spLocks noGrp="1"/>
          </p:cNvSpPr>
          <p:nvPr>
            <p:ph type="title"/>
          </p:nvPr>
        </p:nvSpPr>
        <p:spPr>
          <a:xfrm>
            <a:off x="838200" y="-18097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3F3F3"/>
              </a:buClr>
              <a:buSzPts val="3600"/>
              <a:buFont typeface="Alexandria Medium"/>
              <a:buNone/>
              <a:defRPr sz="3600">
                <a:solidFill>
                  <a:srgbClr val="F3F3F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1628021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3_Title Only">
  <p:cSld name="3_Title Only">
    <p:spTree>
      <p:nvGrpSpPr>
        <p:cNvPr id="1" name="Shape 288"/>
        <p:cNvGrpSpPr/>
        <p:nvPr/>
      </p:nvGrpSpPr>
      <p:grpSpPr>
        <a:xfrm>
          <a:off x="0" y="0"/>
          <a:ext cx="0" cy="0"/>
          <a:chOff x="0" y="0"/>
          <a:chExt cx="0" cy="0"/>
        </a:xfrm>
      </p:grpSpPr>
      <p:sp>
        <p:nvSpPr>
          <p:cNvPr id="289" name="Google Shape;289;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0" name="Google Shape;290;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1" name="Google Shape;291;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sp>
        <p:nvSpPr>
          <p:cNvPr id="292" name="Google Shape;292;p68"/>
          <p:cNvSpPr/>
          <p:nvPr/>
        </p:nvSpPr>
        <p:spPr>
          <a:xfrm>
            <a:off x="0" y="0"/>
            <a:ext cx="12192000" cy="86726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pic>
        <p:nvPicPr>
          <p:cNvPr id="293" name="Google Shape;293;p68" descr="A black and white logo&#10;&#10;AI-generated content may be incorrect."/>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020925" y="223092"/>
            <a:ext cx="1332876" cy="473045"/>
          </a:xfrm>
          <a:prstGeom prst="rect">
            <a:avLst/>
          </a:prstGeom>
          <a:noFill/>
          <a:ln>
            <a:noFill/>
          </a:ln>
        </p:spPr>
      </p:pic>
      <p:pic>
        <p:nvPicPr>
          <p:cNvPr id="294" name="Google Shape;294;p6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443727" y="6356350"/>
            <a:ext cx="367273" cy="365125"/>
          </a:xfrm>
          <a:prstGeom prst="rect">
            <a:avLst/>
          </a:prstGeom>
          <a:noFill/>
          <a:ln>
            <a:noFill/>
          </a:ln>
        </p:spPr>
      </p:pic>
      <p:sp>
        <p:nvSpPr>
          <p:cNvPr id="295" name="Google Shape;295;p68"/>
          <p:cNvSpPr txBox="1">
            <a:spLocks noGrp="1"/>
          </p:cNvSpPr>
          <p:nvPr>
            <p:ph type="title"/>
          </p:nvPr>
        </p:nvSpPr>
        <p:spPr>
          <a:xfrm>
            <a:off x="838200" y="-18097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3F3F3"/>
              </a:buClr>
              <a:buSzPts val="3600"/>
              <a:buFont typeface="Alexandria Medium"/>
              <a:buNone/>
              <a:defRPr sz="3600">
                <a:solidFill>
                  <a:srgbClr val="F3F3F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8810916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05"/>
        <p:cNvGrpSpPr/>
        <p:nvPr/>
      </p:nvGrpSpPr>
      <p:grpSpPr>
        <a:xfrm>
          <a:off x="0" y="0"/>
          <a:ext cx="0" cy="0"/>
          <a:chOff x="0" y="0"/>
          <a:chExt cx="0" cy="0"/>
        </a:xfrm>
      </p:grpSpPr>
      <p:sp>
        <p:nvSpPr>
          <p:cNvPr id="306" name="Google Shape;306;p70"/>
          <p:cNvSpPr txBox="1">
            <a:spLocks noGrp="1"/>
          </p:cNvSpPr>
          <p:nvPr>
            <p:ph type="title"/>
          </p:nvPr>
        </p:nvSpPr>
        <p:spPr>
          <a:xfrm>
            <a:off x="838200" y="-18097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AEDFE"/>
              </a:buClr>
              <a:buSzPts val="3600"/>
              <a:buFont typeface="Alexandria Medium"/>
              <a:buNone/>
              <a:defRPr sz="3600">
                <a:solidFill>
                  <a:srgbClr val="1AEDF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7" name="Google Shape;307;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8" name="Google Shape;308;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9" name="Google Shape;309;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pic>
        <p:nvPicPr>
          <p:cNvPr id="310" name="Google Shape;310;p70" descr="A blue and black logo&#10;&#10;AI-generated content may be incorrect."/>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1353800" y="6356350"/>
            <a:ext cx="516645" cy="365125"/>
          </a:xfrm>
          <a:prstGeom prst="rect">
            <a:avLst/>
          </a:prstGeom>
          <a:noFill/>
          <a:ln>
            <a:noFill/>
          </a:ln>
        </p:spPr>
      </p:pic>
    </p:spTree>
    <p:extLst>
      <p:ext uri="{BB962C8B-B14F-4D97-AF65-F5344CB8AC3E}">
        <p14:creationId xmlns:p14="http://schemas.microsoft.com/office/powerpoint/2010/main" val="42280311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311"/>
        <p:cNvGrpSpPr/>
        <p:nvPr/>
      </p:nvGrpSpPr>
      <p:grpSpPr>
        <a:xfrm>
          <a:off x="0" y="0"/>
          <a:ext cx="0" cy="0"/>
          <a:chOff x="0" y="0"/>
          <a:chExt cx="0" cy="0"/>
        </a:xfrm>
      </p:grpSpPr>
      <p:sp>
        <p:nvSpPr>
          <p:cNvPr id="312" name="Google Shape;312;p71"/>
          <p:cNvSpPr txBox="1">
            <a:spLocks noGrp="1"/>
          </p:cNvSpPr>
          <p:nvPr>
            <p:ph type="title"/>
          </p:nvPr>
        </p:nvSpPr>
        <p:spPr>
          <a:xfrm>
            <a:off x="838200" y="-18097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Alexandria Medium"/>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3" name="Google Shape;313;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4" name="Google Shape;314;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5" name="Google Shape;315;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pic>
        <p:nvPicPr>
          <p:cNvPr id="316" name="Google Shape;316;p71" descr="A white and black logo&#10;&#10;AI-generated content may be incorrect."/>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1471959" y="6384417"/>
            <a:ext cx="339041" cy="337058"/>
          </a:xfrm>
          <a:prstGeom prst="rect">
            <a:avLst/>
          </a:prstGeom>
          <a:noFill/>
          <a:ln>
            <a:noFill/>
          </a:ln>
        </p:spPr>
      </p:pic>
    </p:spTree>
    <p:extLst>
      <p:ext uri="{BB962C8B-B14F-4D97-AF65-F5344CB8AC3E}">
        <p14:creationId xmlns:p14="http://schemas.microsoft.com/office/powerpoint/2010/main" val="24938664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6_Title Only">
  <p:cSld name="6_Title Only">
    <p:spTree>
      <p:nvGrpSpPr>
        <p:cNvPr id="1" name="Shape 317"/>
        <p:cNvGrpSpPr/>
        <p:nvPr/>
      </p:nvGrpSpPr>
      <p:grpSpPr>
        <a:xfrm>
          <a:off x="0" y="0"/>
          <a:ext cx="0" cy="0"/>
          <a:chOff x="0" y="0"/>
          <a:chExt cx="0" cy="0"/>
        </a:xfrm>
      </p:grpSpPr>
      <p:sp>
        <p:nvSpPr>
          <p:cNvPr id="318" name="Google Shape;318;p72"/>
          <p:cNvSpPr txBox="1">
            <a:spLocks noGrp="1"/>
          </p:cNvSpPr>
          <p:nvPr>
            <p:ph type="title"/>
          </p:nvPr>
        </p:nvSpPr>
        <p:spPr>
          <a:xfrm>
            <a:off x="838200" y="-18097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Alexandria Medium"/>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9" name="Google Shape;319;p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0" name="Google Shape;320;p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1" name="Google Shape;321;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pic>
        <p:nvPicPr>
          <p:cNvPr id="322" name="Google Shape;322;p72" descr="A white and black logo&#10;&#10;AI-generated content may be incorrect."/>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1471959" y="6384417"/>
            <a:ext cx="339041" cy="337058"/>
          </a:xfrm>
          <a:prstGeom prst="rect">
            <a:avLst/>
          </a:prstGeom>
          <a:noFill/>
          <a:ln>
            <a:noFill/>
          </a:ln>
        </p:spPr>
      </p:pic>
    </p:spTree>
    <p:extLst>
      <p:ext uri="{BB962C8B-B14F-4D97-AF65-F5344CB8AC3E}">
        <p14:creationId xmlns:p14="http://schemas.microsoft.com/office/powerpoint/2010/main" val="9137677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2_Blank" type="blank">
  <p:cSld name="2_Blank">
    <p:spTree>
      <p:nvGrpSpPr>
        <p:cNvPr id="1" name="Shape 323"/>
        <p:cNvGrpSpPr/>
        <p:nvPr/>
      </p:nvGrpSpPr>
      <p:grpSpPr>
        <a:xfrm>
          <a:off x="0" y="0"/>
          <a:ext cx="0" cy="0"/>
          <a:chOff x="0" y="0"/>
          <a:chExt cx="0" cy="0"/>
        </a:xfrm>
      </p:grpSpPr>
      <p:sp>
        <p:nvSpPr>
          <p:cNvPr id="324" name="Google Shape;324;p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5" name="Google Shape;325;p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6" name="Google Shape;326;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sp>
        <p:nvSpPr>
          <p:cNvPr id="328" name="Google Shape;328;p73"/>
          <p:cNvSpPr/>
          <p:nvPr/>
        </p:nvSpPr>
        <p:spPr>
          <a:xfrm>
            <a:off x="0" y="0"/>
            <a:ext cx="12192000" cy="86726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pic>
        <p:nvPicPr>
          <p:cNvPr id="329" name="Google Shape;329;p73" descr="A black and white logo&#10;&#10;AI-generated content may be incorrect."/>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020925" y="223092"/>
            <a:ext cx="1332876" cy="473045"/>
          </a:xfrm>
          <a:prstGeom prst="rect">
            <a:avLst/>
          </a:prstGeom>
          <a:noFill/>
          <a:ln>
            <a:noFill/>
          </a:ln>
        </p:spPr>
      </p:pic>
      <p:pic>
        <p:nvPicPr>
          <p:cNvPr id="330" name="Google Shape;330;p7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443727" y="6356350"/>
            <a:ext cx="367273" cy="365125"/>
          </a:xfrm>
          <a:prstGeom prst="rect">
            <a:avLst/>
          </a:prstGeom>
          <a:noFill/>
          <a:ln>
            <a:noFill/>
          </a:ln>
        </p:spPr>
      </p:pic>
    </p:spTree>
    <p:extLst>
      <p:ext uri="{BB962C8B-B14F-4D97-AF65-F5344CB8AC3E}">
        <p14:creationId xmlns:p14="http://schemas.microsoft.com/office/powerpoint/2010/main" val="6549407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4_Blank">
  <p:cSld name="4_Blank">
    <p:spTree>
      <p:nvGrpSpPr>
        <p:cNvPr id="1" name="Shape 331"/>
        <p:cNvGrpSpPr/>
        <p:nvPr/>
      </p:nvGrpSpPr>
      <p:grpSpPr>
        <a:xfrm>
          <a:off x="0" y="0"/>
          <a:ext cx="0" cy="0"/>
          <a:chOff x="0" y="0"/>
          <a:chExt cx="0" cy="0"/>
        </a:xfrm>
      </p:grpSpPr>
      <p:sp>
        <p:nvSpPr>
          <p:cNvPr id="332" name="Google Shape;332;p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3" name="Google Shape;333;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4" name="Google Shape;334;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sp>
        <p:nvSpPr>
          <p:cNvPr id="335" name="Google Shape;335;p74"/>
          <p:cNvSpPr/>
          <p:nvPr/>
        </p:nvSpPr>
        <p:spPr>
          <a:xfrm>
            <a:off x="0" y="0"/>
            <a:ext cx="12192000" cy="86726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pic>
        <p:nvPicPr>
          <p:cNvPr id="336" name="Google Shape;336;p74" descr="A black and white logo&#10;&#10;AI-generated content may be incorrect."/>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020925" y="223092"/>
            <a:ext cx="1332876" cy="473045"/>
          </a:xfrm>
          <a:prstGeom prst="rect">
            <a:avLst/>
          </a:prstGeom>
          <a:noFill/>
          <a:ln>
            <a:noFill/>
          </a:ln>
        </p:spPr>
      </p:pic>
      <p:pic>
        <p:nvPicPr>
          <p:cNvPr id="337" name="Google Shape;337;p7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443727" y="6356350"/>
            <a:ext cx="367273" cy="365125"/>
          </a:xfrm>
          <a:prstGeom prst="rect">
            <a:avLst/>
          </a:prstGeom>
          <a:noFill/>
          <a:ln>
            <a:noFill/>
          </a:ln>
        </p:spPr>
      </p:pic>
    </p:spTree>
    <p:extLst>
      <p:ext uri="{BB962C8B-B14F-4D97-AF65-F5344CB8AC3E}">
        <p14:creationId xmlns:p14="http://schemas.microsoft.com/office/powerpoint/2010/main" val="13092458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338"/>
        <p:cNvGrpSpPr/>
        <p:nvPr/>
      </p:nvGrpSpPr>
      <p:grpSpPr>
        <a:xfrm>
          <a:off x="0" y="0"/>
          <a:ext cx="0" cy="0"/>
          <a:chOff x="0" y="0"/>
          <a:chExt cx="0" cy="0"/>
        </a:xfrm>
      </p:grpSpPr>
      <p:sp>
        <p:nvSpPr>
          <p:cNvPr id="339" name="Google Shape;339;p7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0" name="Google Shape;340;p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1" name="Google Shape;341;p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sp>
        <p:nvSpPr>
          <p:cNvPr id="342" name="Google Shape;342;p75"/>
          <p:cNvSpPr/>
          <p:nvPr/>
        </p:nvSpPr>
        <p:spPr>
          <a:xfrm>
            <a:off x="0" y="0"/>
            <a:ext cx="12192000" cy="867266"/>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pic>
        <p:nvPicPr>
          <p:cNvPr id="343" name="Google Shape;343;p75" descr="A black and white logo&#10;&#10;AI-generated content may be incorrect."/>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599423" y="197110"/>
            <a:ext cx="1332876" cy="473045"/>
          </a:xfrm>
          <a:prstGeom prst="rect">
            <a:avLst/>
          </a:prstGeom>
          <a:noFill/>
          <a:ln>
            <a:noFill/>
          </a:ln>
        </p:spPr>
      </p:pic>
      <p:pic>
        <p:nvPicPr>
          <p:cNvPr id="344" name="Google Shape;344;p75" descr="A blue and black logo&#10;&#10;AI-generated content may be incorrect."/>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627303" y="6356350"/>
            <a:ext cx="367393" cy="365245"/>
          </a:xfrm>
          <a:prstGeom prst="rect">
            <a:avLst/>
          </a:prstGeom>
          <a:noFill/>
          <a:ln>
            <a:noFill/>
          </a:ln>
        </p:spPr>
      </p:pic>
    </p:spTree>
    <p:extLst>
      <p:ext uri="{BB962C8B-B14F-4D97-AF65-F5344CB8AC3E}">
        <p14:creationId xmlns:p14="http://schemas.microsoft.com/office/powerpoint/2010/main" val="18159021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5_Blank">
  <p:cSld name="5_Blank">
    <p:spTree>
      <p:nvGrpSpPr>
        <p:cNvPr id="1" name="Shape 345"/>
        <p:cNvGrpSpPr/>
        <p:nvPr/>
      </p:nvGrpSpPr>
      <p:grpSpPr>
        <a:xfrm>
          <a:off x="0" y="0"/>
          <a:ext cx="0" cy="0"/>
          <a:chOff x="0" y="0"/>
          <a:chExt cx="0" cy="0"/>
        </a:xfrm>
      </p:grpSpPr>
      <p:pic>
        <p:nvPicPr>
          <p:cNvPr id="346" name="Google Shape;346;p76" descr="A blue and black logo&#10;&#10;AI-generated content may be incorrect."/>
          <p:cNvPicPr preferRelativeResize="0"/>
          <p:nvPr/>
        </p:nvPicPr>
        <p:blipFill rotWithShape="1">
          <a:blip r:embed="rId2" cstate="email">
            <a:alphaModFix amt="10000"/>
            <a:extLst>
              <a:ext uri="{28A0092B-C50C-407E-A947-70E740481C1C}">
                <a14:useLocalDpi xmlns:a14="http://schemas.microsoft.com/office/drawing/2010/main"/>
              </a:ext>
            </a:extLst>
          </a:blip>
          <a:srcRect/>
          <a:stretch/>
        </p:blipFill>
        <p:spPr>
          <a:xfrm>
            <a:off x="7663862" y="-612794"/>
            <a:ext cx="5762662" cy="5762662"/>
          </a:xfrm>
          <a:prstGeom prst="rect">
            <a:avLst/>
          </a:prstGeom>
          <a:noFill/>
          <a:ln>
            <a:noFill/>
          </a:ln>
        </p:spPr>
      </p:pic>
      <p:sp>
        <p:nvSpPr>
          <p:cNvPr id="347" name="Google Shape;347;p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8" name="Google Shape;348;p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9" name="Google Shape;349;p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sp>
        <p:nvSpPr>
          <p:cNvPr id="350" name="Google Shape;350;p76"/>
          <p:cNvSpPr/>
          <p:nvPr/>
        </p:nvSpPr>
        <p:spPr>
          <a:xfrm>
            <a:off x="0" y="0"/>
            <a:ext cx="12192000" cy="867266"/>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pic>
        <p:nvPicPr>
          <p:cNvPr id="351" name="Google Shape;351;p76" descr="A black and white logo&#10;&#10;AI-generated content may be incorrect."/>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020925" y="223092"/>
            <a:ext cx="1332876" cy="473045"/>
          </a:xfrm>
          <a:prstGeom prst="rect">
            <a:avLst/>
          </a:prstGeom>
          <a:noFill/>
          <a:ln>
            <a:noFill/>
          </a:ln>
        </p:spPr>
      </p:pic>
      <p:pic>
        <p:nvPicPr>
          <p:cNvPr id="352" name="Google Shape;352;p76" descr="A blue and black logo&#10;&#10;AI-generated content may be incorrect."/>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443607" y="6356350"/>
            <a:ext cx="367393" cy="365245"/>
          </a:xfrm>
          <a:prstGeom prst="rect">
            <a:avLst/>
          </a:prstGeom>
          <a:noFill/>
          <a:ln>
            <a:noFill/>
          </a:ln>
        </p:spPr>
      </p:pic>
    </p:spTree>
    <p:extLst>
      <p:ext uri="{BB962C8B-B14F-4D97-AF65-F5344CB8AC3E}">
        <p14:creationId xmlns:p14="http://schemas.microsoft.com/office/powerpoint/2010/main" val="8663640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53"/>
        <p:cNvGrpSpPr/>
        <p:nvPr/>
      </p:nvGrpSpPr>
      <p:grpSpPr>
        <a:xfrm>
          <a:off x="0" y="0"/>
          <a:ext cx="0" cy="0"/>
          <a:chOff x="0" y="0"/>
          <a:chExt cx="0" cy="0"/>
        </a:xfrm>
      </p:grpSpPr>
      <p:sp>
        <p:nvSpPr>
          <p:cNvPr id="354" name="Google Shape;354;p7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5" name="Google Shape;355;p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6" name="Google Shape;356;p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pic>
        <p:nvPicPr>
          <p:cNvPr id="357" name="Google Shape;357;p77" descr="A circular design with lines and a black background&#10;&#10;AI-generated content may be incorrect."/>
          <p:cNvPicPr preferRelativeResize="0"/>
          <p:nvPr/>
        </p:nvPicPr>
        <p:blipFill rotWithShape="1">
          <a:blip r:embed="rId2" cstate="email">
            <a:alphaModFix amt="50000"/>
            <a:extLst>
              <a:ext uri="{28A0092B-C50C-407E-A947-70E740481C1C}">
                <a14:useLocalDpi xmlns:a14="http://schemas.microsoft.com/office/drawing/2010/main"/>
              </a:ext>
            </a:extLst>
          </a:blip>
          <a:srcRect/>
          <a:stretch/>
        </p:blipFill>
        <p:spPr>
          <a:xfrm>
            <a:off x="6749881" y="-739302"/>
            <a:ext cx="7772400" cy="5492931"/>
          </a:xfrm>
          <a:prstGeom prst="rect">
            <a:avLst/>
          </a:prstGeom>
          <a:noFill/>
          <a:ln>
            <a:noFill/>
          </a:ln>
        </p:spPr>
      </p:pic>
      <p:pic>
        <p:nvPicPr>
          <p:cNvPr id="358" name="Google Shape;358;p77" descr="A blue and black logo&#10;&#10;AI-generated content may be incorrect."/>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353800" y="6356350"/>
            <a:ext cx="516645" cy="365125"/>
          </a:xfrm>
          <a:prstGeom prst="rect">
            <a:avLst/>
          </a:prstGeom>
          <a:noFill/>
          <a:ln>
            <a:noFill/>
          </a:ln>
        </p:spPr>
      </p:pic>
    </p:spTree>
    <p:extLst>
      <p:ext uri="{BB962C8B-B14F-4D97-AF65-F5344CB8AC3E}">
        <p14:creationId xmlns:p14="http://schemas.microsoft.com/office/powerpoint/2010/main" val="3634803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E0FBD-40EF-F4BE-A0ED-F4B2490856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2A1909-9455-9E98-9BC0-2BC269E157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DCA8D5-3B1A-CB15-FA7E-00C6A186D24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E401C22-6AFF-A45E-E240-EDD5CFF4127C}"/>
              </a:ext>
            </a:extLst>
          </p:cNvPr>
          <p:cNvSpPr>
            <a:spLocks noGrp="1"/>
          </p:cNvSpPr>
          <p:nvPr>
            <p:ph type="dt" sz="half" idx="10"/>
          </p:nvPr>
        </p:nvSpPr>
        <p:spPr/>
        <p:txBody>
          <a:bodyPr/>
          <a:lstStyle/>
          <a:p>
            <a:fld id="{F77C61D3-D169-B54B-A73A-D5A147DEB856}" type="datetimeFigureOut">
              <a:rPr lang="en-US" smtClean="0"/>
              <a:t>2/11/26</a:t>
            </a:fld>
            <a:endParaRPr lang="en-US"/>
          </a:p>
        </p:txBody>
      </p:sp>
      <p:sp>
        <p:nvSpPr>
          <p:cNvPr id="6" name="Footer Placeholder 5">
            <a:extLst>
              <a:ext uri="{FF2B5EF4-FFF2-40B4-BE49-F238E27FC236}">
                <a16:creationId xmlns:a16="http://schemas.microsoft.com/office/drawing/2014/main" id="{5629E382-4995-6CD6-DF04-5ED8E9EA07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A6B1C0-6A69-C5F9-901E-6FF1907BF785}"/>
              </a:ext>
            </a:extLst>
          </p:cNvPr>
          <p:cNvSpPr>
            <a:spLocks noGrp="1"/>
          </p:cNvSpPr>
          <p:nvPr>
            <p:ph type="sldNum" sz="quarter" idx="12"/>
          </p:nvPr>
        </p:nvSpPr>
        <p:spPr/>
        <p:txBody>
          <a:bodyPr/>
          <a:lstStyle/>
          <a:p>
            <a:fld id="{9C3E7564-12D9-DD43-A8F1-76A39A6FC9B0}" type="slidenum">
              <a:rPr lang="en-US" smtClean="0"/>
              <a:t>‹#›</a:t>
            </a:fld>
            <a:endParaRPr lang="en-US"/>
          </a:p>
        </p:txBody>
      </p:sp>
    </p:spTree>
    <p:extLst>
      <p:ext uri="{BB962C8B-B14F-4D97-AF65-F5344CB8AC3E}">
        <p14:creationId xmlns:p14="http://schemas.microsoft.com/office/powerpoint/2010/main" val="37041722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6_Blank">
  <p:cSld name="6_Blank">
    <p:spTree>
      <p:nvGrpSpPr>
        <p:cNvPr id="1" name="Shape 359"/>
        <p:cNvGrpSpPr/>
        <p:nvPr/>
      </p:nvGrpSpPr>
      <p:grpSpPr>
        <a:xfrm>
          <a:off x="0" y="0"/>
          <a:ext cx="0" cy="0"/>
          <a:chOff x="0" y="0"/>
          <a:chExt cx="0" cy="0"/>
        </a:xfrm>
      </p:grpSpPr>
      <p:sp>
        <p:nvSpPr>
          <p:cNvPr id="360" name="Google Shape;360;p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1" name="Google Shape;361;p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2" name="Google Shape;362;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pic>
        <p:nvPicPr>
          <p:cNvPr id="363" name="Google Shape;363;p78" descr="A circular design with lines and a black background&#10;&#10;AI-generated content may be incorrect."/>
          <p:cNvPicPr preferRelativeResize="0"/>
          <p:nvPr/>
        </p:nvPicPr>
        <p:blipFill rotWithShape="1">
          <a:blip r:embed="rId2" cstate="email">
            <a:alphaModFix amt="50000"/>
            <a:extLst>
              <a:ext uri="{28A0092B-C50C-407E-A947-70E740481C1C}">
                <a14:useLocalDpi xmlns:a14="http://schemas.microsoft.com/office/drawing/2010/main"/>
              </a:ext>
            </a:extLst>
          </a:blip>
          <a:srcRect/>
          <a:stretch/>
        </p:blipFill>
        <p:spPr>
          <a:xfrm>
            <a:off x="6749881" y="-739302"/>
            <a:ext cx="7772400" cy="5492931"/>
          </a:xfrm>
          <a:prstGeom prst="rect">
            <a:avLst/>
          </a:prstGeom>
          <a:noFill/>
          <a:ln>
            <a:noFill/>
          </a:ln>
        </p:spPr>
      </p:pic>
      <p:pic>
        <p:nvPicPr>
          <p:cNvPr id="364" name="Google Shape;364;p78" descr="A blue and black logo&#10;&#10;AI-generated content may be incorrect."/>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353800" y="6356350"/>
            <a:ext cx="516645" cy="365125"/>
          </a:xfrm>
          <a:prstGeom prst="rect">
            <a:avLst/>
          </a:prstGeom>
          <a:noFill/>
          <a:ln>
            <a:noFill/>
          </a:ln>
        </p:spPr>
      </p:pic>
    </p:spTree>
    <p:extLst>
      <p:ext uri="{BB962C8B-B14F-4D97-AF65-F5344CB8AC3E}">
        <p14:creationId xmlns:p14="http://schemas.microsoft.com/office/powerpoint/2010/main" val="5385713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7_Blank">
  <p:cSld name="7_Blank">
    <p:spTree>
      <p:nvGrpSpPr>
        <p:cNvPr id="1" name="Shape 365"/>
        <p:cNvGrpSpPr/>
        <p:nvPr/>
      </p:nvGrpSpPr>
      <p:grpSpPr>
        <a:xfrm>
          <a:off x="0" y="0"/>
          <a:ext cx="0" cy="0"/>
          <a:chOff x="0" y="0"/>
          <a:chExt cx="0" cy="0"/>
        </a:xfrm>
      </p:grpSpPr>
      <p:sp>
        <p:nvSpPr>
          <p:cNvPr id="366" name="Google Shape;366;p7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7" name="Google Shape;367;p7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8" name="Google Shape;368;p7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pic>
        <p:nvPicPr>
          <p:cNvPr id="369" name="Google Shape;369;p79" descr="A blue and black logo&#10;&#10;AI-generated content may be incorrect."/>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1353800" y="6356350"/>
            <a:ext cx="516645" cy="365125"/>
          </a:xfrm>
          <a:prstGeom prst="rect">
            <a:avLst/>
          </a:prstGeom>
          <a:noFill/>
          <a:ln>
            <a:noFill/>
          </a:ln>
        </p:spPr>
      </p:pic>
    </p:spTree>
    <p:extLst>
      <p:ext uri="{BB962C8B-B14F-4D97-AF65-F5344CB8AC3E}">
        <p14:creationId xmlns:p14="http://schemas.microsoft.com/office/powerpoint/2010/main" val="33277782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370"/>
        <p:cNvGrpSpPr/>
        <p:nvPr/>
      </p:nvGrpSpPr>
      <p:grpSpPr>
        <a:xfrm>
          <a:off x="0" y="0"/>
          <a:ext cx="0" cy="0"/>
          <a:chOff x="0" y="0"/>
          <a:chExt cx="0" cy="0"/>
        </a:xfrm>
      </p:grpSpPr>
      <p:sp>
        <p:nvSpPr>
          <p:cNvPr id="371" name="Google Shape;371;p8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2" name="Google Shape;372;p8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3" name="Google Shape;373;p8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pic>
        <p:nvPicPr>
          <p:cNvPr id="374" name="Google Shape;374;p80" descr="A circular design with lines and a black background&#10;&#10;AI-generated content may be incorrect."/>
          <p:cNvPicPr preferRelativeResize="0"/>
          <p:nvPr/>
        </p:nvPicPr>
        <p:blipFill rotWithShape="1">
          <a:blip r:embed="rId2" cstate="email">
            <a:alphaModFix amt="50000"/>
            <a:extLst>
              <a:ext uri="{28A0092B-C50C-407E-A947-70E740481C1C}">
                <a14:useLocalDpi xmlns:a14="http://schemas.microsoft.com/office/drawing/2010/main"/>
              </a:ext>
            </a:extLst>
          </a:blip>
          <a:srcRect/>
          <a:stretch/>
        </p:blipFill>
        <p:spPr>
          <a:xfrm>
            <a:off x="6749881" y="-739302"/>
            <a:ext cx="7772400" cy="5492931"/>
          </a:xfrm>
          <a:prstGeom prst="rect">
            <a:avLst/>
          </a:prstGeom>
          <a:noFill/>
          <a:ln>
            <a:noFill/>
          </a:ln>
        </p:spPr>
      </p:pic>
      <p:pic>
        <p:nvPicPr>
          <p:cNvPr id="375" name="Google Shape;375;p80" descr="A white and black logo&#10;&#10;AI-generated content may be incorrect."/>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471959" y="6384417"/>
            <a:ext cx="339041" cy="337058"/>
          </a:xfrm>
          <a:prstGeom prst="rect">
            <a:avLst/>
          </a:prstGeom>
          <a:noFill/>
          <a:ln>
            <a:noFill/>
          </a:ln>
        </p:spPr>
      </p:pic>
    </p:spTree>
    <p:extLst>
      <p:ext uri="{BB962C8B-B14F-4D97-AF65-F5344CB8AC3E}">
        <p14:creationId xmlns:p14="http://schemas.microsoft.com/office/powerpoint/2010/main" val="21471637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8_Blank">
  <p:cSld name="8_Blank">
    <p:spTree>
      <p:nvGrpSpPr>
        <p:cNvPr id="1" name="Shape 376"/>
        <p:cNvGrpSpPr/>
        <p:nvPr/>
      </p:nvGrpSpPr>
      <p:grpSpPr>
        <a:xfrm>
          <a:off x="0" y="0"/>
          <a:ext cx="0" cy="0"/>
          <a:chOff x="0" y="0"/>
          <a:chExt cx="0" cy="0"/>
        </a:xfrm>
      </p:grpSpPr>
      <p:sp>
        <p:nvSpPr>
          <p:cNvPr id="377" name="Google Shape;377;p8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8" name="Google Shape;378;p8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9" name="Google Shape;379;p8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pic>
        <p:nvPicPr>
          <p:cNvPr id="380" name="Google Shape;380;p81" descr="A white and black logo&#10;&#10;AI-generated content may be incorrect."/>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1471959" y="6384417"/>
            <a:ext cx="339041" cy="337058"/>
          </a:xfrm>
          <a:prstGeom prst="rect">
            <a:avLst/>
          </a:prstGeom>
          <a:noFill/>
          <a:ln>
            <a:noFill/>
          </a:ln>
        </p:spPr>
      </p:pic>
    </p:spTree>
    <p:extLst>
      <p:ext uri="{BB962C8B-B14F-4D97-AF65-F5344CB8AC3E}">
        <p14:creationId xmlns:p14="http://schemas.microsoft.com/office/powerpoint/2010/main" val="23326733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81"/>
        <p:cNvGrpSpPr/>
        <p:nvPr/>
      </p:nvGrpSpPr>
      <p:grpSpPr>
        <a:xfrm>
          <a:off x="0" y="0"/>
          <a:ext cx="0" cy="0"/>
          <a:chOff x="0" y="0"/>
          <a:chExt cx="0" cy="0"/>
        </a:xfrm>
      </p:grpSpPr>
      <p:pic>
        <p:nvPicPr>
          <p:cNvPr id="382" name="Google Shape;382;p82" descr="A blue and black logo&#10;&#10;AI-generated content may be incorrect."/>
          <p:cNvPicPr preferRelativeResize="0"/>
          <p:nvPr/>
        </p:nvPicPr>
        <p:blipFill rotWithShape="1">
          <a:blip r:embed="rId2" cstate="email">
            <a:alphaModFix amt="10000"/>
            <a:extLst>
              <a:ext uri="{28A0092B-C50C-407E-A947-70E740481C1C}">
                <a14:useLocalDpi xmlns:a14="http://schemas.microsoft.com/office/drawing/2010/main"/>
              </a:ext>
            </a:extLst>
          </a:blip>
          <a:srcRect/>
          <a:stretch/>
        </p:blipFill>
        <p:spPr>
          <a:xfrm>
            <a:off x="7663862" y="-612794"/>
            <a:ext cx="5762662" cy="5762662"/>
          </a:xfrm>
          <a:prstGeom prst="rect">
            <a:avLst/>
          </a:prstGeom>
          <a:noFill/>
          <a:ln>
            <a:noFill/>
          </a:ln>
        </p:spPr>
      </p:pic>
      <p:sp>
        <p:nvSpPr>
          <p:cNvPr id="383" name="Google Shape;383;p82"/>
          <p:cNvSpPr/>
          <p:nvPr/>
        </p:nvSpPr>
        <p:spPr>
          <a:xfrm>
            <a:off x="0" y="0"/>
            <a:ext cx="12192000" cy="86726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pic>
        <p:nvPicPr>
          <p:cNvPr id="384" name="Google Shape;384;p8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443727" y="6356350"/>
            <a:ext cx="367273" cy="365125"/>
          </a:xfrm>
          <a:prstGeom prst="rect">
            <a:avLst/>
          </a:prstGeom>
          <a:noFill/>
          <a:ln>
            <a:noFill/>
          </a:ln>
        </p:spPr>
      </p:pic>
      <p:pic>
        <p:nvPicPr>
          <p:cNvPr id="385" name="Google Shape;385;p82" descr="A black and white logo&#10;&#10;AI-generated content may be incorrect."/>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020925" y="223092"/>
            <a:ext cx="1332876" cy="473045"/>
          </a:xfrm>
          <a:prstGeom prst="rect">
            <a:avLst/>
          </a:prstGeom>
          <a:noFill/>
          <a:ln>
            <a:noFill/>
          </a:ln>
        </p:spPr>
      </p:pic>
      <p:sp>
        <p:nvSpPr>
          <p:cNvPr id="386" name="Google Shape;386;p8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lexandria Medium"/>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7" name="Google Shape;387;p8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88" name="Google Shape;388;p8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89" name="Google Shape;389;p8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0" name="Google Shape;390;p8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1" name="Google Shape;391;p8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spTree>
    <p:extLst>
      <p:ext uri="{BB962C8B-B14F-4D97-AF65-F5344CB8AC3E}">
        <p14:creationId xmlns:p14="http://schemas.microsoft.com/office/powerpoint/2010/main" val="25777720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2_Content with Caption">
  <p:cSld name="2_Content with Caption">
    <p:spTree>
      <p:nvGrpSpPr>
        <p:cNvPr id="1" name="Shape 392"/>
        <p:cNvGrpSpPr/>
        <p:nvPr/>
      </p:nvGrpSpPr>
      <p:grpSpPr>
        <a:xfrm>
          <a:off x="0" y="0"/>
          <a:ext cx="0" cy="0"/>
          <a:chOff x="0" y="0"/>
          <a:chExt cx="0" cy="0"/>
        </a:xfrm>
      </p:grpSpPr>
      <p:sp>
        <p:nvSpPr>
          <p:cNvPr id="393" name="Google Shape;393;p83"/>
          <p:cNvSpPr/>
          <p:nvPr/>
        </p:nvSpPr>
        <p:spPr>
          <a:xfrm>
            <a:off x="0" y="0"/>
            <a:ext cx="12192000" cy="86726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pic>
        <p:nvPicPr>
          <p:cNvPr id="394" name="Google Shape;394;p83"/>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1443727" y="6356350"/>
            <a:ext cx="367273" cy="365125"/>
          </a:xfrm>
          <a:prstGeom prst="rect">
            <a:avLst/>
          </a:prstGeom>
          <a:noFill/>
          <a:ln>
            <a:noFill/>
          </a:ln>
        </p:spPr>
      </p:pic>
      <p:pic>
        <p:nvPicPr>
          <p:cNvPr id="395" name="Google Shape;395;p83" descr="A black and white logo&#10;&#10;AI-generated content may be incorrect."/>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020925" y="223092"/>
            <a:ext cx="1332876" cy="473045"/>
          </a:xfrm>
          <a:prstGeom prst="rect">
            <a:avLst/>
          </a:prstGeom>
          <a:noFill/>
          <a:ln>
            <a:noFill/>
          </a:ln>
        </p:spPr>
      </p:pic>
      <p:sp>
        <p:nvSpPr>
          <p:cNvPr id="396" name="Google Shape;396;p8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lexandria Medium"/>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7" name="Google Shape;397;p8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98" name="Google Shape;398;p8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99" name="Google Shape;399;p8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0" name="Google Shape;400;p8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1" name="Google Shape;401;p8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spTree>
    <p:extLst>
      <p:ext uri="{BB962C8B-B14F-4D97-AF65-F5344CB8AC3E}">
        <p14:creationId xmlns:p14="http://schemas.microsoft.com/office/powerpoint/2010/main" val="6932262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3_Content with Caption">
  <p:cSld name="3_Content with Caption">
    <p:spTree>
      <p:nvGrpSpPr>
        <p:cNvPr id="1" name="Shape 413"/>
        <p:cNvGrpSpPr/>
        <p:nvPr/>
      </p:nvGrpSpPr>
      <p:grpSpPr>
        <a:xfrm>
          <a:off x="0" y="0"/>
          <a:ext cx="0" cy="0"/>
          <a:chOff x="0" y="0"/>
          <a:chExt cx="0" cy="0"/>
        </a:xfrm>
      </p:grpSpPr>
      <p:sp>
        <p:nvSpPr>
          <p:cNvPr id="414" name="Google Shape;414;p85"/>
          <p:cNvSpPr/>
          <p:nvPr/>
        </p:nvSpPr>
        <p:spPr>
          <a:xfrm>
            <a:off x="0" y="0"/>
            <a:ext cx="12192000" cy="867266"/>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pic>
        <p:nvPicPr>
          <p:cNvPr id="415" name="Google Shape;415;p85" descr="A black and white logo&#10;&#10;AI-generated content may be incorrect."/>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020925" y="223092"/>
            <a:ext cx="1332876" cy="473045"/>
          </a:xfrm>
          <a:prstGeom prst="rect">
            <a:avLst/>
          </a:prstGeom>
          <a:noFill/>
          <a:ln>
            <a:noFill/>
          </a:ln>
        </p:spPr>
      </p:pic>
      <p:sp>
        <p:nvSpPr>
          <p:cNvPr id="416" name="Google Shape;416;p8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lexandria Medium"/>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7" name="Google Shape;417;p8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18" name="Google Shape;418;p8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19" name="Google Shape;419;p8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0" name="Google Shape;420;p8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1" name="Google Shape;421;p8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pic>
        <p:nvPicPr>
          <p:cNvPr id="422" name="Google Shape;422;p85" descr="A blue and black logo&#10;&#10;AI-generated content may be incorrect."/>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443607" y="6356350"/>
            <a:ext cx="367393" cy="365245"/>
          </a:xfrm>
          <a:prstGeom prst="rect">
            <a:avLst/>
          </a:prstGeom>
          <a:noFill/>
          <a:ln>
            <a:noFill/>
          </a:ln>
        </p:spPr>
      </p:pic>
    </p:spTree>
    <p:extLst>
      <p:ext uri="{BB962C8B-B14F-4D97-AF65-F5344CB8AC3E}">
        <p14:creationId xmlns:p14="http://schemas.microsoft.com/office/powerpoint/2010/main" val="9165541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4_Content with Caption">
  <p:cSld name="4_Content with Caption">
    <p:spTree>
      <p:nvGrpSpPr>
        <p:cNvPr id="1" name="Shape 423"/>
        <p:cNvGrpSpPr/>
        <p:nvPr/>
      </p:nvGrpSpPr>
      <p:grpSpPr>
        <a:xfrm>
          <a:off x="0" y="0"/>
          <a:ext cx="0" cy="0"/>
          <a:chOff x="0" y="0"/>
          <a:chExt cx="0" cy="0"/>
        </a:xfrm>
      </p:grpSpPr>
      <p:pic>
        <p:nvPicPr>
          <p:cNvPr id="424" name="Google Shape;424;p86" descr="A blue and black logo&#10;&#10;AI-generated content may be incorrect."/>
          <p:cNvPicPr preferRelativeResize="0"/>
          <p:nvPr/>
        </p:nvPicPr>
        <p:blipFill rotWithShape="1">
          <a:blip r:embed="rId2" cstate="email">
            <a:alphaModFix amt="10000"/>
            <a:extLst>
              <a:ext uri="{28A0092B-C50C-407E-A947-70E740481C1C}">
                <a14:useLocalDpi xmlns:a14="http://schemas.microsoft.com/office/drawing/2010/main"/>
              </a:ext>
            </a:extLst>
          </a:blip>
          <a:srcRect/>
          <a:stretch/>
        </p:blipFill>
        <p:spPr>
          <a:xfrm>
            <a:off x="7663862" y="-612794"/>
            <a:ext cx="5762662" cy="5762662"/>
          </a:xfrm>
          <a:prstGeom prst="rect">
            <a:avLst/>
          </a:prstGeom>
          <a:noFill/>
          <a:ln>
            <a:noFill/>
          </a:ln>
        </p:spPr>
      </p:pic>
      <p:pic>
        <p:nvPicPr>
          <p:cNvPr id="425" name="Google Shape;425;p86" descr="A black and white logo&#10;&#10;AI-generated content may be incorrect."/>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020925" y="223092"/>
            <a:ext cx="1332876" cy="473045"/>
          </a:xfrm>
          <a:prstGeom prst="rect">
            <a:avLst/>
          </a:prstGeom>
          <a:noFill/>
          <a:ln>
            <a:noFill/>
          </a:ln>
        </p:spPr>
      </p:pic>
      <p:sp>
        <p:nvSpPr>
          <p:cNvPr id="426" name="Google Shape;426;p8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AEDFE"/>
              </a:buClr>
              <a:buSzPts val="3200"/>
              <a:buFont typeface="Alexandria Medium"/>
              <a:buNone/>
              <a:defRPr sz="3200">
                <a:solidFill>
                  <a:srgbClr val="1AEDF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7" name="Google Shape;427;p8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lt1"/>
              </a:buClr>
              <a:buSzPts val="3200"/>
              <a:buChar char="•"/>
              <a:defRPr sz="3200"/>
            </a:lvl1pPr>
            <a:lvl2pPr marL="914400" lvl="1" indent="-406400" algn="l">
              <a:lnSpc>
                <a:spcPct val="90000"/>
              </a:lnSpc>
              <a:spcBef>
                <a:spcPts val="500"/>
              </a:spcBef>
              <a:spcAft>
                <a:spcPts val="0"/>
              </a:spcAft>
              <a:buClr>
                <a:schemeClr val="lt1"/>
              </a:buClr>
              <a:buSzPts val="2800"/>
              <a:buChar char="•"/>
              <a:defRPr sz="2800"/>
            </a:lvl2pPr>
            <a:lvl3pPr marL="1371600" lvl="2" indent="-381000" algn="l">
              <a:lnSpc>
                <a:spcPct val="90000"/>
              </a:lnSpc>
              <a:spcBef>
                <a:spcPts val="500"/>
              </a:spcBef>
              <a:spcAft>
                <a:spcPts val="0"/>
              </a:spcAft>
              <a:buClr>
                <a:schemeClr val="lt1"/>
              </a:buClr>
              <a:buSzPts val="2400"/>
              <a:buChar char="•"/>
              <a:defRPr sz="2400"/>
            </a:lvl3pPr>
            <a:lvl4pPr marL="1828800" lvl="3" indent="-355600" algn="l">
              <a:lnSpc>
                <a:spcPct val="90000"/>
              </a:lnSpc>
              <a:spcBef>
                <a:spcPts val="500"/>
              </a:spcBef>
              <a:spcAft>
                <a:spcPts val="0"/>
              </a:spcAft>
              <a:buClr>
                <a:schemeClr val="lt1"/>
              </a:buClr>
              <a:buSzPts val="2000"/>
              <a:buChar char="•"/>
              <a:defRPr sz="2000"/>
            </a:lvl4pPr>
            <a:lvl5pPr marL="2286000" lvl="4" indent="-355600" algn="l">
              <a:lnSpc>
                <a:spcPct val="90000"/>
              </a:lnSpc>
              <a:spcBef>
                <a:spcPts val="500"/>
              </a:spcBef>
              <a:spcAft>
                <a:spcPts val="0"/>
              </a:spcAft>
              <a:buClr>
                <a:schemeClr val="lt1"/>
              </a:buClr>
              <a:buSzPts val="2000"/>
              <a:buChar char="•"/>
              <a:defRPr sz="2000"/>
            </a:lvl5pPr>
            <a:lvl6pPr marL="2743200" lvl="5" indent="-355600" algn="l">
              <a:lnSpc>
                <a:spcPct val="90000"/>
              </a:lnSpc>
              <a:spcBef>
                <a:spcPts val="500"/>
              </a:spcBef>
              <a:spcAft>
                <a:spcPts val="0"/>
              </a:spcAft>
              <a:buClr>
                <a:schemeClr val="lt1"/>
              </a:buClr>
              <a:buSzPts val="2000"/>
              <a:buChar char="•"/>
              <a:defRPr sz="2000"/>
            </a:lvl6pPr>
            <a:lvl7pPr marL="3200400" lvl="6" indent="-355600" algn="l">
              <a:lnSpc>
                <a:spcPct val="90000"/>
              </a:lnSpc>
              <a:spcBef>
                <a:spcPts val="500"/>
              </a:spcBef>
              <a:spcAft>
                <a:spcPts val="0"/>
              </a:spcAft>
              <a:buClr>
                <a:schemeClr val="lt1"/>
              </a:buClr>
              <a:buSzPts val="2000"/>
              <a:buChar char="•"/>
              <a:defRPr sz="2000"/>
            </a:lvl7pPr>
            <a:lvl8pPr marL="3657600" lvl="7" indent="-355600" algn="l">
              <a:lnSpc>
                <a:spcPct val="90000"/>
              </a:lnSpc>
              <a:spcBef>
                <a:spcPts val="500"/>
              </a:spcBef>
              <a:spcAft>
                <a:spcPts val="0"/>
              </a:spcAft>
              <a:buClr>
                <a:schemeClr val="lt1"/>
              </a:buClr>
              <a:buSzPts val="2000"/>
              <a:buChar char="•"/>
              <a:defRPr sz="2000"/>
            </a:lvl8pPr>
            <a:lvl9pPr marL="4114800" lvl="8" indent="-355600" algn="l">
              <a:lnSpc>
                <a:spcPct val="90000"/>
              </a:lnSpc>
              <a:spcBef>
                <a:spcPts val="500"/>
              </a:spcBef>
              <a:spcAft>
                <a:spcPts val="0"/>
              </a:spcAft>
              <a:buClr>
                <a:schemeClr val="lt1"/>
              </a:buClr>
              <a:buSzPts val="2000"/>
              <a:buChar char="•"/>
              <a:defRPr sz="2000"/>
            </a:lvl9pPr>
          </a:lstStyle>
          <a:p>
            <a:endParaRPr/>
          </a:p>
        </p:txBody>
      </p:sp>
      <p:sp>
        <p:nvSpPr>
          <p:cNvPr id="428" name="Google Shape;428;p8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429" name="Google Shape;429;p8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0" name="Google Shape;430;p8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1" name="Google Shape;431;p8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pic>
        <p:nvPicPr>
          <p:cNvPr id="432" name="Google Shape;432;p86" descr="A blue and black logo&#10;&#10;AI-generated content may be incorrect."/>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353800" y="6356350"/>
            <a:ext cx="516645" cy="365125"/>
          </a:xfrm>
          <a:prstGeom prst="rect">
            <a:avLst/>
          </a:prstGeom>
          <a:noFill/>
          <a:ln>
            <a:noFill/>
          </a:ln>
        </p:spPr>
      </p:pic>
    </p:spTree>
    <p:extLst>
      <p:ext uri="{BB962C8B-B14F-4D97-AF65-F5344CB8AC3E}">
        <p14:creationId xmlns:p14="http://schemas.microsoft.com/office/powerpoint/2010/main" val="40597426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5_Content with Caption">
  <p:cSld name="5_Content with Caption">
    <p:spTree>
      <p:nvGrpSpPr>
        <p:cNvPr id="1" name="Shape 433"/>
        <p:cNvGrpSpPr/>
        <p:nvPr/>
      </p:nvGrpSpPr>
      <p:grpSpPr>
        <a:xfrm>
          <a:off x="0" y="0"/>
          <a:ext cx="0" cy="0"/>
          <a:chOff x="0" y="0"/>
          <a:chExt cx="0" cy="0"/>
        </a:xfrm>
      </p:grpSpPr>
      <p:pic>
        <p:nvPicPr>
          <p:cNvPr id="434" name="Google Shape;434;p87" descr="A black and white logo&#10;&#10;AI-generated content may be incorrect."/>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020925" y="223092"/>
            <a:ext cx="1332876" cy="473045"/>
          </a:xfrm>
          <a:prstGeom prst="rect">
            <a:avLst/>
          </a:prstGeom>
          <a:noFill/>
          <a:ln>
            <a:noFill/>
          </a:ln>
        </p:spPr>
      </p:pic>
      <p:sp>
        <p:nvSpPr>
          <p:cNvPr id="435" name="Google Shape;435;p8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AEDFE"/>
              </a:buClr>
              <a:buSzPts val="3200"/>
              <a:buFont typeface="Alexandria Medium"/>
              <a:buNone/>
              <a:defRPr sz="3200">
                <a:solidFill>
                  <a:srgbClr val="1AEDF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6" name="Google Shape;436;p8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lt1"/>
              </a:buClr>
              <a:buSzPts val="3200"/>
              <a:buChar char="•"/>
              <a:defRPr sz="3200"/>
            </a:lvl1pPr>
            <a:lvl2pPr marL="914400" lvl="1" indent="-406400" algn="l">
              <a:lnSpc>
                <a:spcPct val="90000"/>
              </a:lnSpc>
              <a:spcBef>
                <a:spcPts val="500"/>
              </a:spcBef>
              <a:spcAft>
                <a:spcPts val="0"/>
              </a:spcAft>
              <a:buClr>
                <a:schemeClr val="lt1"/>
              </a:buClr>
              <a:buSzPts val="2800"/>
              <a:buChar char="•"/>
              <a:defRPr sz="2800"/>
            </a:lvl2pPr>
            <a:lvl3pPr marL="1371600" lvl="2" indent="-381000" algn="l">
              <a:lnSpc>
                <a:spcPct val="90000"/>
              </a:lnSpc>
              <a:spcBef>
                <a:spcPts val="500"/>
              </a:spcBef>
              <a:spcAft>
                <a:spcPts val="0"/>
              </a:spcAft>
              <a:buClr>
                <a:schemeClr val="lt1"/>
              </a:buClr>
              <a:buSzPts val="2400"/>
              <a:buChar char="•"/>
              <a:defRPr sz="2400"/>
            </a:lvl3pPr>
            <a:lvl4pPr marL="1828800" lvl="3" indent="-355600" algn="l">
              <a:lnSpc>
                <a:spcPct val="90000"/>
              </a:lnSpc>
              <a:spcBef>
                <a:spcPts val="500"/>
              </a:spcBef>
              <a:spcAft>
                <a:spcPts val="0"/>
              </a:spcAft>
              <a:buClr>
                <a:schemeClr val="lt1"/>
              </a:buClr>
              <a:buSzPts val="2000"/>
              <a:buChar char="•"/>
              <a:defRPr sz="2000"/>
            </a:lvl4pPr>
            <a:lvl5pPr marL="2286000" lvl="4" indent="-355600" algn="l">
              <a:lnSpc>
                <a:spcPct val="90000"/>
              </a:lnSpc>
              <a:spcBef>
                <a:spcPts val="500"/>
              </a:spcBef>
              <a:spcAft>
                <a:spcPts val="0"/>
              </a:spcAft>
              <a:buClr>
                <a:schemeClr val="lt1"/>
              </a:buClr>
              <a:buSzPts val="2000"/>
              <a:buChar char="•"/>
              <a:defRPr sz="2000"/>
            </a:lvl5pPr>
            <a:lvl6pPr marL="2743200" lvl="5" indent="-355600" algn="l">
              <a:lnSpc>
                <a:spcPct val="90000"/>
              </a:lnSpc>
              <a:spcBef>
                <a:spcPts val="500"/>
              </a:spcBef>
              <a:spcAft>
                <a:spcPts val="0"/>
              </a:spcAft>
              <a:buClr>
                <a:schemeClr val="lt1"/>
              </a:buClr>
              <a:buSzPts val="2000"/>
              <a:buChar char="•"/>
              <a:defRPr sz="2000"/>
            </a:lvl6pPr>
            <a:lvl7pPr marL="3200400" lvl="6" indent="-355600" algn="l">
              <a:lnSpc>
                <a:spcPct val="90000"/>
              </a:lnSpc>
              <a:spcBef>
                <a:spcPts val="500"/>
              </a:spcBef>
              <a:spcAft>
                <a:spcPts val="0"/>
              </a:spcAft>
              <a:buClr>
                <a:schemeClr val="lt1"/>
              </a:buClr>
              <a:buSzPts val="2000"/>
              <a:buChar char="•"/>
              <a:defRPr sz="2000"/>
            </a:lvl7pPr>
            <a:lvl8pPr marL="3657600" lvl="7" indent="-355600" algn="l">
              <a:lnSpc>
                <a:spcPct val="90000"/>
              </a:lnSpc>
              <a:spcBef>
                <a:spcPts val="500"/>
              </a:spcBef>
              <a:spcAft>
                <a:spcPts val="0"/>
              </a:spcAft>
              <a:buClr>
                <a:schemeClr val="lt1"/>
              </a:buClr>
              <a:buSzPts val="2000"/>
              <a:buChar char="•"/>
              <a:defRPr sz="2000"/>
            </a:lvl8pPr>
            <a:lvl9pPr marL="4114800" lvl="8" indent="-355600" algn="l">
              <a:lnSpc>
                <a:spcPct val="90000"/>
              </a:lnSpc>
              <a:spcBef>
                <a:spcPts val="500"/>
              </a:spcBef>
              <a:spcAft>
                <a:spcPts val="0"/>
              </a:spcAft>
              <a:buClr>
                <a:schemeClr val="lt1"/>
              </a:buClr>
              <a:buSzPts val="2000"/>
              <a:buChar char="•"/>
              <a:defRPr sz="2000"/>
            </a:lvl9pPr>
          </a:lstStyle>
          <a:p>
            <a:endParaRPr/>
          </a:p>
        </p:txBody>
      </p:sp>
      <p:sp>
        <p:nvSpPr>
          <p:cNvPr id="437" name="Google Shape;437;p8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438" name="Google Shape;438;p8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9" name="Google Shape;439;p8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0" name="Google Shape;440;p8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pic>
        <p:nvPicPr>
          <p:cNvPr id="441" name="Google Shape;441;p87" descr="A blue and black logo&#10;&#10;AI-generated content may be incorrect."/>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353800" y="6356350"/>
            <a:ext cx="516645" cy="365125"/>
          </a:xfrm>
          <a:prstGeom prst="rect">
            <a:avLst/>
          </a:prstGeom>
          <a:noFill/>
          <a:ln>
            <a:noFill/>
          </a:ln>
        </p:spPr>
      </p:pic>
    </p:spTree>
    <p:extLst>
      <p:ext uri="{BB962C8B-B14F-4D97-AF65-F5344CB8AC3E}">
        <p14:creationId xmlns:p14="http://schemas.microsoft.com/office/powerpoint/2010/main" val="35168792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6_Content with Caption">
  <p:cSld name="6_Content with Caption">
    <p:spTree>
      <p:nvGrpSpPr>
        <p:cNvPr id="1" name="Shape 442"/>
        <p:cNvGrpSpPr/>
        <p:nvPr/>
      </p:nvGrpSpPr>
      <p:grpSpPr>
        <a:xfrm>
          <a:off x="0" y="0"/>
          <a:ext cx="0" cy="0"/>
          <a:chOff x="0" y="0"/>
          <a:chExt cx="0" cy="0"/>
        </a:xfrm>
      </p:grpSpPr>
      <p:pic>
        <p:nvPicPr>
          <p:cNvPr id="443" name="Google Shape;443;p88" descr="A black and white logo&#10;&#10;AI-generated content may be incorrect."/>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020925" y="223092"/>
            <a:ext cx="1332876" cy="473045"/>
          </a:xfrm>
          <a:prstGeom prst="rect">
            <a:avLst/>
          </a:prstGeom>
          <a:noFill/>
          <a:ln>
            <a:noFill/>
          </a:ln>
        </p:spPr>
      </p:pic>
      <p:sp>
        <p:nvSpPr>
          <p:cNvPr id="444" name="Google Shape;444;p8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AEDFE"/>
              </a:buClr>
              <a:buSzPts val="3200"/>
              <a:buFont typeface="Alexandria Medium"/>
              <a:buNone/>
              <a:defRPr sz="3200">
                <a:solidFill>
                  <a:srgbClr val="1AEDF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5" name="Google Shape;445;p8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lt1"/>
              </a:buClr>
              <a:buSzPts val="3200"/>
              <a:buChar char="•"/>
              <a:defRPr sz="3200"/>
            </a:lvl1pPr>
            <a:lvl2pPr marL="914400" lvl="1" indent="-406400" algn="l">
              <a:lnSpc>
                <a:spcPct val="90000"/>
              </a:lnSpc>
              <a:spcBef>
                <a:spcPts val="500"/>
              </a:spcBef>
              <a:spcAft>
                <a:spcPts val="0"/>
              </a:spcAft>
              <a:buClr>
                <a:schemeClr val="lt1"/>
              </a:buClr>
              <a:buSzPts val="2800"/>
              <a:buChar char="•"/>
              <a:defRPr sz="2800"/>
            </a:lvl2pPr>
            <a:lvl3pPr marL="1371600" lvl="2" indent="-381000" algn="l">
              <a:lnSpc>
                <a:spcPct val="90000"/>
              </a:lnSpc>
              <a:spcBef>
                <a:spcPts val="500"/>
              </a:spcBef>
              <a:spcAft>
                <a:spcPts val="0"/>
              </a:spcAft>
              <a:buClr>
                <a:schemeClr val="lt1"/>
              </a:buClr>
              <a:buSzPts val="2400"/>
              <a:buChar char="•"/>
              <a:defRPr sz="2400"/>
            </a:lvl3pPr>
            <a:lvl4pPr marL="1828800" lvl="3" indent="-355600" algn="l">
              <a:lnSpc>
                <a:spcPct val="90000"/>
              </a:lnSpc>
              <a:spcBef>
                <a:spcPts val="500"/>
              </a:spcBef>
              <a:spcAft>
                <a:spcPts val="0"/>
              </a:spcAft>
              <a:buClr>
                <a:schemeClr val="lt1"/>
              </a:buClr>
              <a:buSzPts val="2000"/>
              <a:buChar char="•"/>
              <a:defRPr sz="2000"/>
            </a:lvl4pPr>
            <a:lvl5pPr marL="2286000" lvl="4" indent="-355600" algn="l">
              <a:lnSpc>
                <a:spcPct val="90000"/>
              </a:lnSpc>
              <a:spcBef>
                <a:spcPts val="500"/>
              </a:spcBef>
              <a:spcAft>
                <a:spcPts val="0"/>
              </a:spcAft>
              <a:buClr>
                <a:schemeClr val="lt1"/>
              </a:buClr>
              <a:buSzPts val="2000"/>
              <a:buChar char="•"/>
              <a:defRPr sz="2000"/>
            </a:lvl5pPr>
            <a:lvl6pPr marL="2743200" lvl="5" indent="-355600" algn="l">
              <a:lnSpc>
                <a:spcPct val="90000"/>
              </a:lnSpc>
              <a:spcBef>
                <a:spcPts val="500"/>
              </a:spcBef>
              <a:spcAft>
                <a:spcPts val="0"/>
              </a:spcAft>
              <a:buClr>
                <a:schemeClr val="lt1"/>
              </a:buClr>
              <a:buSzPts val="2000"/>
              <a:buChar char="•"/>
              <a:defRPr sz="2000"/>
            </a:lvl6pPr>
            <a:lvl7pPr marL="3200400" lvl="6" indent="-355600" algn="l">
              <a:lnSpc>
                <a:spcPct val="90000"/>
              </a:lnSpc>
              <a:spcBef>
                <a:spcPts val="500"/>
              </a:spcBef>
              <a:spcAft>
                <a:spcPts val="0"/>
              </a:spcAft>
              <a:buClr>
                <a:schemeClr val="lt1"/>
              </a:buClr>
              <a:buSzPts val="2000"/>
              <a:buChar char="•"/>
              <a:defRPr sz="2000"/>
            </a:lvl7pPr>
            <a:lvl8pPr marL="3657600" lvl="7" indent="-355600" algn="l">
              <a:lnSpc>
                <a:spcPct val="90000"/>
              </a:lnSpc>
              <a:spcBef>
                <a:spcPts val="500"/>
              </a:spcBef>
              <a:spcAft>
                <a:spcPts val="0"/>
              </a:spcAft>
              <a:buClr>
                <a:schemeClr val="lt1"/>
              </a:buClr>
              <a:buSzPts val="2000"/>
              <a:buChar char="•"/>
              <a:defRPr sz="2000"/>
            </a:lvl8pPr>
            <a:lvl9pPr marL="4114800" lvl="8" indent="-355600" algn="l">
              <a:lnSpc>
                <a:spcPct val="90000"/>
              </a:lnSpc>
              <a:spcBef>
                <a:spcPts val="500"/>
              </a:spcBef>
              <a:spcAft>
                <a:spcPts val="0"/>
              </a:spcAft>
              <a:buClr>
                <a:schemeClr val="lt1"/>
              </a:buClr>
              <a:buSzPts val="2000"/>
              <a:buChar char="•"/>
              <a:defRPr sz="2000"/>
            </a:lvl9pPr>
          </a:lstStyle>
          <a:p>
            <a:endParaRPr/>
          </a:p>
        </p:txBody>
      </p:sp>
      <p:sp>
        <p:nvSpPr>
          <p:cNvPr id="446" name="Google Shape;446;p8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447" name="Google Shape;447;p8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8" name="Google Shape;448;p8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9" name="Google Shape;449;p8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pic>
        <p:nvPicPr>
          <p:cNvPr id="450" name="Google Shape;450;p88" descr="A blue and black logo&#10;&#10;AI-generated content may be incorrect."/>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353800" y="6356350"/>
            <a:ext cx="516645" cy="365125"/>
          </a:xfrm>
          <a:prstGeom prst="rect">
            <a:avLst/>
          </a:prstGeom>
          <a:noFill/>
          <a:ln>
            <a:noFill/>
          </a:ln>
        </p:spPr>
      </p:pic>
    </p:spTree>
    <p:extLst>
      <p:ext uri="{BB962C8B-B14F-4D97-AF65-F5344CB8AC3E}">
        <p14:creationId xmlns:p14="http://schemas.microsoft.com/office/powerpoint/2010/main" val="904561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B5C74-52C4-19ED-29B6-9E54EC091EE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71F9F6-8F1C-B61D-E0AA-C23FC4F84E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D9F71A-2A54-998C-BAC4-F6EC3E16A8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DCE167-805D-2D04-BAE4-601DECE87A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825AAF-7D41-1551-7B54-2E39794BA70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04186E8-7F52-AC19-73E0-F79A531616A4}"/>
              </a:ext>
            </a:extLst>
          </p:cNvPr>
          <p:cNvSpPr>
            <a:spLocks noGrp="1"/>
          </p:cNvSpPr>
          <p:nvPr>
            <p:ph type="dt" sz="half" idx="10"/>
          </p:nvPr>
        </p:nvSpPr>
        <p:spPr/>
        <p:txBody>
          <a:bodyPr/>
          <a:lstStyle/>
          <a:p>
            <a:fld id="{F77C61D3-D169-B54B-A73A-D5A147DEB856}" type="datetimeFigureOut">
              <a:rPr lang="en-US" smtClean="0"/>
              <a:t>2/11/26</a:t>
            </a:fld>
            <a:endParaRPr lang="en-US"/>
          </a:p>
        </p:txBody>
      </p:sp>
      <p:sp>
        <p:nvSpPr>
          <p:cNvPr id="8" name="Footer Placeholder 7">
            <a:extLst>
              <a:ext uri="{FF2B5EF4-FFF2-40B4-BE49-F238E27FC236}">
                <a16:creationId xmlns:a16="http://schemas.microsoft.com/office/drawing/2014/main" id="{C6160A49-155F-CCA5-E0AE-27612760AE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3A5A5BC-BEE5-9C36-9C00-4476EB7D7CFC}"/>
              </a:ext>
            </a:extLst>
          </p:cNvPr>
          <p:cNvSpPr>
            <a:spLocks noGrp="1"/>
          </p:cNvSpPr>
          <p:nvPr>
            <p:ph type="sldNum" sz="quarter" idx="12"/>
          </p:nvPr>
        </p:nvSpPr>
        <p:spPr/>
        <p:txBody>
          <a:bodyPr/>
          <a:lstStyle/>
          <a:p>
            <a:fld id="{9C3E7564-12D9-DD43-A8F1-76A39A6FC9B0}" type="slidenum">
              <a:rPr lang="en-US" smtClean="0"/>
              <a:t>‹#›</a:t>
            </a:fld>
            <a:endParaRPr lang="en-US"/>
          </a:p>
        </p:txBody>
      </p:sp>
    </p:spTree>
    <p:extLst>
      <p:ext uri="{BB962C8B-B14F-4D97-AF65-F5344CB8AC3E}">
        <p14:creationId xmlns:p14="http://schemas.microsoft.com/office/powerpoint/2010/main" val="28562273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451"/>
        <p:cNvGrpSpPr/>
        <p:nvPr/>
      </p:nvGrpSpPr>
      <p:grpSpPr>
        <a:xfrm>
          <a:off x="0" y="0"/>
          <a:ext cx="0" cy="0"/>
          <a:chOff x="0" y="0"/>
          <a:chExt cx="0" cy="0"/>
        </a:xfrm>
      </p:grpSpPr>
      <p:sp>
        <p:nvSpPr>
          <p:cNvPr id="452" name="Google Shape;452;p89"/>
          <p:cNvSpPr/>
          <p:nvPr/>
        </p:nvSpPr>
        <p:spPr>
          <a:xfrm>
            <a:off x="0" y="0"/>
            <a:ext cx="12192000" cy="86726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pic>
        <p:nvPicPr>
          <p:cNvPr id="453" name="Google Shape;453;p89" descr="A blue and black logo&#10;&#10;AI-generated content may be incorrect."/>
          <p:cNvPicPr preferRelativeResize="0"/>
          <p:nvPr/>
        </p:nvPicPr>
        <p:blipFill rotWithShape="1">
          <a:blip r:embed="rId2" cstate="email">
            <a:alphaModFix amt="10000"/>
            <a:extLst>
              <a:ext uri="{28A0092B-C50C-407E-A947-70E740481C1C}">
                <a14:useLocalDpi xmlns:a14="http://schemas.microsoft.com/office/drawing/2010/main"/>
              </a:ext>
            </a:extLst>
          </a:blip>
          <a:srcRect/>
          <a:stretch/>
        </p:blipFill>
        <p:spPr>
          <a:xfrm>
            <a:off x="7663862" y="-612794"/>
            <a:ext cx="5762662" cy="5762662"/>
          </a:xfrm>
          <a:prstGeom prst="rect">
            <a:avLst/>
          </a:prstGeom>
          <a:noFill/>
          <a:ln>
            <a:noFill/>
          </a:ln>
        </p:spPr>
      </p:pic>
      <p:sp>
        <p:nvSpPr>
          <p:cNvPr id="454" name="Google Shape;454;p8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lexandria Medium"/>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5" name="Google Shape;455;p89"/>
          <p:cNvSpPr>
            <a:spLocks noGrp="1"/>
          </p:cNvSpPr>
          <p:nvPr>
            <p:ph type="pic" idx="2"/>
          </p:nvPr>
        </p:nvSpPr>
        <p:spPr>
          <a:xfrm>
            <a:off x="5183188" y="987425"/>
            <a:ext cx="6172200" cy="4873625"/>
          </a:xfrm>
          <a:prstGeom prst="rect">
            <a:avLst/>
          </a:prstGeom>
          <a:noFill/>
          <a:ln>
            <a:noFill/>
          </a:ln>
        </p:spPr>
      </p:sp>
      <p:sp>
        <p:nvSpPr>
          <p:cNvPr id="456" name="Google Shape;456;p8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57" name="Google Shape;457;p8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8" name="Google Shape;458;p8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9" name="Google Shape;459;p8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pic>
        <p:nvPicPr>
          <p:cNvPr id="460" name="Google Shape;460;p89" descr="A black and white logo&#10;&#10;AI-generated content may be incorrect."/>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020925" y="223092"/>
            <a:ext cx="1332876" cy="473045"/>
          </a:xfrm>
          <a:prstGeom prst="rect">
            <a:avLst/>
          </a:prstGeom>
          <a:noFill/>
          <a:ln>
            <a:noFill/>
          </a:ln>
        </p:spPr>
      </p:pic>
      <p:pic>
        <p:nvPicPr>
          <p:cNvPr id="461" name="Google Shape;461;p8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443727" y="6356350"/>
            <a:ext cx="367273" cy="365125"/>
          </a:xfrm>
          <a:prstGeom prst="rect">
            <a:avLst/>
          </a:prstGeom>
          <a:noFill/>
          <a:ln>
            <a:noFill/>
          </a:ln>
        </p:spPr>
      </p:pic>
    </p:spTree>
    <p:extLst>
      <p:ext uri="{BB962C8B-B14F-4D97-AF65-F5344CB8AC3E}">
        <p14:creationId xmlns:p14="http://schemas.microsoft.com/office/powerpoint/2010/main" val="6519587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5_Picture with Caption">
  <p:cSld name="5_Picture with Caption">
    <p:spTree>
      <p:nvGrpSpPr>
        <p:cNvPr id="1" name="Shape 462"/>
        <p:cNvGrpSpPr/>
        <p:nvPr/>
      </p:nvGrpSpPr>
      <p:grpSpPr>
        <a:xfrm>
          <a:off x="0" y="0"/>
          <a:ext cx="0" cy="0"/>
          <a:chOff x="0" y="0"/>
          <a:chExt cx="0" cy="0"/>
        </a:xfrm>
      </p:grpSpPr>
      <p:sp>
        <p:nvSpPr>
          <p:cNvPr id="463" name="Google Shape;463;p90"/>
          <p:cNvSpPr/>
          <p:nvPr/>
        </p:nvSpPr>
        <p:spPr>
          <a:xfrm>
            <a:off x="0" y="0"/>
            <a:ext cx="12192000" cy="86726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464" name="Google Shape;464;p9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lexandria Medium"/>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5" name="Google Shape;465;p90"/>
          <p:cNvSpPr>
            <a:spLocks noGrp="1"/>
          </p:cNvSpPr>
          <p:nvPr>
            <p:ph type="pic" idx="2"/>
          </p:nvPr>
        </p:nvSpPr>
        <p:spPr>
          <a:xfrm>
            <a:off x="5183188" y="987425"/>
            <a:ext cx="6172200" cy="4873625"/>
          </a:xfrm>
          <a:prstGeom prst="rect">
            <a:avLst/>
          </a:prstGeom>
          <a:noFill/>
          <a:ln>
            <a:noFill/>
          </a:ln>
        </p:spPr>
      </p:sp>
      <p:sp>
        <p:nvSpPr>
          <p:cNvPr id="466" name="Google Shape;466;p9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67" name="Google Shape;467;p9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8" name="Google Shape;468;p9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9" name="Google Shape;469;p9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pic>
        <p:nvPicPr>
          <p:cNvPr id="470" name="Google Shape;470;p90" descr="A black and white logo&#10;&#10;AI-generated content may be incorrect."/>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020925" y="223092"/>
            <a:ext cx="1332876" cy="473045"/>
          </a:xfrm>
          <a:prstGeom prst="rect">
            <a:avLst/>
          </a:prstGeom>
          <a:noFill/>
          <a:ln>
            <a:noFill/>
          </a:ln>
        </p:spPr>
      </p:pic>
      <p:pic>
        <p:nvPicPr>
          <p:cNvPr id="471" name="Google Shape;471;p9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443727" y="6356350"/>
            <a:ext cx="367273" cy="365125"/>
          </a:xfrm>
          <a:prstGeom prst="rect">
            <a:avLst/>
          </a:prstGeom>
          <a:noFill/>
          <a:ln>
            <a:noFill/>
          </a:ln>
        </p:spPr>
      </p:pic>
    </p:spTree>
    <p:extLst>
      <p:ext uri="{BB962C8B-B14F-4D97-AF65-F5344CB8AC3E}">
        <p14:creationId xmlns:p14="http://schemas.microsoft.com/office/powerpoint/2010/main" val="10475591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472"/>
        <p:cNvGrpSpPr/>
        <p:nvPr/>
      </p:nvGrpSpPr>
      <p:grpSpPr>
        <a:xfrm>
          <a:off x="0" y="0"/>
          <a:ext cx="0" cy="0"/>
          <a:chOff x="0" y="0"/>
          <a:chExt cx="0" cy="0"/>
        </a:xfrm>
      </p:grpSpPr>
      <p:sp>
        <p:nvSpPr>
          <p:cNvPr id="473" name="Google Shape;473;p91"/>
          <p:cNvSpPr/>
          <p:nvPr/>
        </p:nvSpPr>
        <p:spPr>
          <a:xfrm>
            <a:off x="0" y="0"/>
            <a:ext cx="12192000" cy="867266"/>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pic>
        <p:nvPicPr>
          <p:cNvPr id="474" name="Google Shape;474;p91" descr="A blue and black logo&#10;&#10;AI-generated content may be incorrect."/>
          <p:cNvPicPr preferRelativeResize="0"/>
          <p:nvPr/>
        </p:nvPicPr>
        <p:blipFill rotWithShape="1">
          <a:blip r:embed="rId2" cstate="email">
            <a:alphaModFix amt="10000"/>
            <a:extLst>
              <a:ext uri="{28A0092B-C50C-407E-A947-70E740481C1C}">
                <a14:useLocalDpi xmlns:a14="http://schemas.microsoft.com/office/drawing/2010/main"/>
              </a:ext>
            </a:extLst>
          </a:blip>
          <a:srcRect/>
          <a:stretch/>
        </p:blipFill>
        <p:spPr>
          <a:xfrm>
            <a:off x="7663862" y="-612794"/>
            <a:ext cx="5762662" cy="5762662"/>
          </a:xfrm>
          <a:prstGeom prst="rect">
            <a:avLst/>
          </a:prstGeom>
          <a:noFill/>
          <a:ln>
            <a:noFill/>
          </a:ln>
        </p:spPr>
      </p:pic>
      <p:sp>
        <p:nvSpPr>
          <p:cNvPr id="475" name="Google Shape;475;p9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lexandria Medium"/>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6" name="Google Shape;476;p91"/>
          <p:cNvSpPr>
            <a:spLocks noGrp="1"/>
          </p:cNvSpPr>
          <p:nvPr>
            <p:ph type="pic" idx="2"/>
          </p:nvPr>
        </p:nvSpPr>
        <p:spPr>
          <a:xfrm>
            <a:off x="5183188" y="987425"/>
            <a:ext cx="6172200" cy="4873625"/>
          </a:xfrm>
          <a:prstGeom prst="rect">
            <a:avLst/>
          </a:prstGeom>
          <a:noFill/>
          <a:ln>
            <a:noFill/>
          </a:ln>
        </p:spPr>
      </p:sp>
      <p:sp>
        <p:nvSpPr>
          <p:cNvPr id="477" name="Google Shape;477;p9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78" name="Google Shape;478;p9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9" name="Google Shape;479;p9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0" name="Google Shape;480;p9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pic>
        <p:nvPicPr>
          <p:cNvPr id="481" name="Google Shape;481;p91" descr="A black and white logo&#10;&#10;AI-generated content may be incorrect."/>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020925" y="223092"/>
            <a:ext cx="1332876" cy="473045"/>
          </a:xfrm>
          <a:prstGeom prst="rect">
            <a:avLst/>
          </a:prstGeom>
          <a:noFill/>
          <a:ln>
            <a:noFill/>
          </a:ln>
        </p:spPr>
      </p:pic>
      <p:pic>
        <p:nvPicPr>
          <p:cNvPr id="482" name="Google Shape;482;p91" descr="A blue and black logo&#10;&#10;AI-generated content may be incorrect."/>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443607" y="6356350"/>
            <a:ext cx="367393" cy="365245"/>
          </a:xfrm>
          <a:prstGeom prst="rect">
            <a:avLst/>
          </a:prstGeom>
          <a:noFill/>
          <a:ln>
            <a:noFill/>
          </a:ln>
        </p:spPr>
      </p:pic>
    </p:spTree>
    <p:extLst>
      <p:ext uri="{BB962C8B-B14F-4D97-AF65-F5344CB8AC3E}">
        <p14:creationId xmlns:p14="http://schemas.microsoft.com/office/powerpoint/2010/main" val="26917704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2_Picture with Caption">
  <p:cSld name="2_Picture with Caption">
    <p:spTree>
      <p:nvGrpSpPr>
        <p:cNvPr id="1" name="Shape 483"/>
        <p:cNvGrpSpPr/>
        <p:nvPr/>
      </p:nvGrpSpPr>
      <p:grpSpPr>
        <a:xfrm>
          <a:off x="0" y="0"/>
          <a:ext cx="0" cy="0"/>
          <a:chOff x="0" y="0"/>
          <a:chExt cx="0" cy="0"/>
        </a:xfrm>
      </p:grpSpPr>
      <p:sp>
        <p:nvSpPr>
          <p:cNvPr id="484" name="Google Shape;484;p92"/>
          <p:cNvSpPr/>
          <p:nvPr/>
        </p:nvSpPr>
        <p:spPr>
          <a:xfrm>
            <a:off x="0" y="0"/>
            <a:ext cx="12192000" cy="867266"/>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485" name="Google Shape;485;p9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lexandria Medium"/>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6" name="Google Shape;486;p92"/>
          <p:cNvSpPr>
            <a:spLocks noGrp="1"/>
          </p:cNvSpPr>
          <p:nvPr>
            <p:ph type="pic" idx="2"/>
          </p:nvPr>
        </p:nvSpPr>
        <p:spPr>
          <a:xfrm>
            <a:off x="5183188" y="987425"/>
            <a:ext cx="6172200" cy="4873625"/>
          </a:xfrm>
          <a:prstGeom prst="rect">
            <a:avLst/>
          </a:prstGeom>
          <a:noFill/>
          <a:ln>
            <a:noFill/>
          </a:ln>
        </p:spPr>
      </p:sp>
      <p:sp>
        <p:nvSpPr>
          <p:cNvPr id="487" name="Google Shape;487;p9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88" name="Google Shape;488;p9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9" name="Google Shape;489;p9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0" name="Google Shape;490;p9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pic>
        <p:nvPicPr>
          <p:cNvPr id="491" name="Google Shape;491;p92" descr="A black and white logo&#10;&#10;AI-generated content may be incorrect."/>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020925" y="223092"/>
            <a:ext cx="1332876" cy="473045"/>
          </a:xfrm>
          <a:prstGeom prst="rect">
            <a:avLst/>
          </a:prstGeom>
          <a:noFill/>
          <a:ln>
            <a:noFill/>
          </a:ln>
        </p:spPr>
      </p:pic>
      <p:pic>
        <p:nvPicPr>
          <p:cNvPr id="492" name="Google Shape;492;p92" descr="A blue and black logo&#10;&#10;AI-generated content may be incorrect."/>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443607" y="6356350"/>
            <a:ext cx="367393" cy="365245"/>
          </a:xfrm>
          <a:prstGeom prst="rect">
            <a:avLst/>
          </a:prstGeom>
          <a:noFill/>
          <a:ln>
            <a:noFill/>
          </a:ln>
        </p:spPr>
      </p:pic>
    </p:spTree>
    <p:extLst>
      <p:ext uri="{BB962C8B-B14F-4D97-AF65-F5344CB8AC3E}">
        <p14:creationId xmlns:p14="http://schemas.microsoft.com/office/powerpoint/2010/main" val="2763155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3_Picture with Caption">
  <p:cSld name="3_Picture with Caption">
    <p:spTree>
      <p:nvGrpSpPr>
        <p:cNvPr id="1" name="Shape 493"/>
        <p:cNvGrpSpPr/>
        <p:nvPr/>
      </p:nvGrpSpPr>
      <p:grpSpPr>
        <a:xfrm>
          <a:off x="0" y="0"/>
          <a:ext cx="0" cy="0"/>
          <a:chOff x="0" y="0"/>
          <a:chExt cx="0" cy="0"/>
        </a:xfrm>
      </p:grpSpPr>
      <p:pic>
        <p:nvPicPr>
          <p:cNvPr id="494" name="Google Shape;494;p93" descr="A blue and black logo&#10;&#10;AI-generated content may be incorrect."/>
          <p:cNvPicPr preferRelativeResize="0"/>
          <p:nvPr/>
        </p:nvPicPr>
        <p:blipFill rotWithShape="1">
          <a:blip r:embed="rId2" cstate="email">
            <a:alphaModFix amt="10000"/>
            <a:extLst>
              <a:ext uri="{28A0092B-C50C-407E-A947-70E740481C1C}">
                <a14:useLocalDpi xmlns:a14="http://schemas.microsoft.com/office/drawing/2010/main"/>
              </a:ext>
            </a:extLst>
          </a:blip>
          <a:srcRect/>
          <a:stretch/>
        </p:blipFill>
        <p:spPr>
          <a:xfrm>
            <a:off x="7663862" y="-612794"/>
            <a:ext cx="5762662" cy="5762662"/>
          </a:xfrm>
          <a:prstGeom prst="rect">
            <a:avLst/>
          </a:prstGeom>
          <a:noFill/>
          <a:ln>
            <a:noFill/>
          </a:ln>
        </p:spPr>
      </p:pic>
      <p:sp>
        <p:nvSpPr>
          <p:cNvPr id="495" name="Google Shape;495;p9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lexandria Medium"/>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6" name="Google Shape;496;p93"/>
          <p:cNvSpPr>
            <a:spLocks noGrp="1"/>
          </p:cNvSpPr>
          <p:nvPr>
            <p:ph type="pic" idx="2"/>
          </p:nvPr>
        </p:nvSpPr>
        <p:spPr>
          <a:xfrm>
            <a:off x="5183188" y="987425"/>
            <a:ext cx="6172200" cy="4873625"/>
          </a:xfrm>
          <a:prstGeom prst="rect">
            <a:avLst/>
          </a:prstGeom>
          <a:noFill/>
          <a:ln>
            <a:noFill/>
          </a:ln>
        </p:spPr>
      </p:sp>
      <p:sp>
        <p:nvSpPr>
          <p:cNvPr id="497" name="Google Shape;497;p9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498" name="Google Shape;498;p9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9" name="Google Shape;499;p9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0" name="Google Shape;500;p9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pic>
        <p:nvPicPr>
          <p:cNvPr id="501" name="Google Shape;501;p93" descr="A black and white logo&#10;&#10;AI-generated content may be incorrect."/>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020925" y="223092"/>
            <a:ext cx="1332876" cy="473045"/>
          </a:xfrm>
          <a:prstGeom prst="rect">
            <a:avLst/>
          </a:prstGeom>
          <a:noFill/>
          <a:ln>
            <a:noFill/>
          </a:ln>
        </p:spPr>
      </p:pic>
      <p:pic>
        <p:nvPicPr>
          <p:cNvPr id="502" name="Google Shape;502;p93" descr="A blue and black logo&#10;&#10;AI-generated content may be incorrect."/>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353800" y="6356350"/>
            <a:ext cx="516645" cy="365125"/>
          </a:xfrm>
          <a:prstGeom prst="rect">
            <a:avLst/>
          </a:prstGeom>
          <a:noFill/>
          <a:ln>
            <a:noFill/>
          </a:ln>
        </p:spPr>
      </p:pic>
    </p:spTree>
    <p:extLst>
      <p:ext uri="{BB962C8B-B14F-4D97-AF65-F5344CB8AC3E}">
        <p14:creationId xmlns:p14="http://schemas.microsoft.com/office/powerpoint/2010/main" val="4984938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4_Picture with Caption">
  <p:cSld name="4_Picture with Caption">
    <p:spTree>
      <p:nvGrpSpPr>
        <p:cNvPr id="1" name="Shape 503"/>
        <p:cNvGrpSpPr/>
        <p:nvPr/>
      </p:nvGrpSpPr>
      <p:grpSpPr>
        <a:xfrm>
          <a:off x="0" y="0"/>
          <a:ext cx="0" cy="0"/>
          <a:chOff x="0" y="0"/>
          <a:chExt cx="0" cy="0"/>
        </a:xfrm>
      </p:grpSpPr>
      <p:sp>
        <p:nvSpPr>
          <p:cNvPr id="504" name="Google Shape;504;p9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AEDFE"/>
              </a:buClr>
              <a:buSzPts val="3200"/>
              <a:buFont typeface="Alexandria Medium"/>
              <a:buNone/>
              <a:defRPr sz="3200">
                <a:solidFill>
                  <a:srgbClr val="1AEDF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5" name="Google Shape;505;p94"/>
          <p:cNvSpPr>
            <a:spLocks noGrp="1"/>
          </p:cNvSpPr>
          <p:nvPr>
            <p:ph type="pic" idx="2"/>
          </p:nvPr>
        </p:nvSpPr>
        <p:spPr>
          <a:xfrm>
            <a:off x="5183188" y="987425"/>
            <a:ext cx="6172200" cy="4873625"/>
          </a:xfrm>
          <a:prstGeom prst="rect">
            <a:avLst/>
          </a:prstGeom>
          <a:noFill/>
          <a:ln>
            <a:noFill/>
          </a:ln>
        </p:spPr>
      </p:sp>
      <p:sp>
        <p:nvSpPr>
          <p:cNvPr id="506" name="Google Shape;506;p9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507" name="Google Shape;507;p9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8" name="Google Shape;508;p9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9" name="Google Shape;509;p9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pic>
        <p:nvPicPr>
          <p:cNvPr id="510" name="Google Shape;510;p94" descr="A black and white logo&#10;&#10;AI-generated content may be incorrect."/>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020925" y="223092"/>
            <a:ext cx="1332876" cy="473045"/>
          </a:xfrm>
          <a:prstGeom prst="rect">
            <a:avLst/>
          </a:prstGeom>
          <a:noFill/>
          <a:ln>
            <a:noFill/>
          </a:ln>
        </p:spPr>
      </p:pic>
      <p:pic>
        <p:nvPicPr>
          <p:cNvPr id="511" name="Google Shape;511;p94" descr="A blue and black logo&#10;&#10;AI-generated content may be incorrect."/>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353800" y="6356350"/>
            <a:ext cx="516645" cy="365125"/>
          </a:xfrm>
          <a:prstGeom prst="rect">
            <a:avLst/>
          </a:prstGeom>
          <a:noFill/>
          <a:ln>
            <a:noFill/>
          </a:ln>
        </p:spPr>
      </p:pic>
    </p:spTree>
    <p:extLst>
      <p:ext uri="{BB962C8B-B14F-4D97-AF65-F5344CB8AC3E}">
        <p14:creationId xmlns:p14="http://schemas.microsoft.com/office/powerpoint/2010/main" val="37721772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6_Picture with Caption">
  <p:cSld name="6_Picture with Caption">
    <p:spTree>
      <p:nvGrpSpPr>
        <p:cNvPr id="1" name="Shape 512"/>
        <p:cNvGrpSpPr/>
        <p:nvPr/>
      </p:nvGrpSpPr>
      <p:grpSpPr>
        <a:xfrm>
          <a:off x="0" y="0"/>
          <a:ext cx="0" cy="0"/>
          <a:chOff x="0" y="0"/>
          <a:chExt cx="0" cy="0"/>
        </a:xfrm>
      </p:grpSpPr>
      <p:sp>
        <p:nvSpPr>
          <p:cNvPr id="513" name="Google Shape;513;p9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AEDFE"/>
              </a:buClr>
              <a:buSzPts val="3200"/>
              <a:buFont typeface="Alexandria Medium"/>
              <a:buNone/>
              <a:defRPr sz="3200">
                <a:solidFill>
                  <a:srgbClr val="1AEDF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4" name="Google Shape;514;p95"/>
          <p:cNvSpPr>
            <a:spLocks noGrp="1"/>
          </p:cNvSpPr>
          <p:nvPr>
            <p:ph type="pic" idx="2"/>
          </p:nvPr>
        </p:nvSpPr>
        <p:spPr>
          <a:xfrm>
            <a:off x="5183188" y="987425"/>
            <a:ext cx="6172200" cy="4873625"/>
          </a:xfrm>
          <a:prstGeom prst="rect">
            <a:avLst/>
          </a:prstGeom>
          <a:noFill/>
          <a:ln>
            <a:noFill/>
          </a:ln>
        </p:spPr>
      </p:sp>
      <p:sp>
        <p:nvSpPr>
          <p:cNvPr id="515" name="Google Shape;515;p9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516" name="Google Shape;516;p9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7" name="Google Shape;517;p9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8" name="Google Shape;518;p9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pic>
        <p:nvPicPr>
          <p:cNvPr id="519" name="Google Shape;519;p95" descr="A black and white logo&#10;&#10;AI-generated content may be incorrect."/>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020925" y="223092"/>
            <a:ext cx="1332876" cy="473045"/>
          </a:xfrm>
          <a:prstGeom prst="rect">
            <a:avLst/>
          </a:prstGeom>
          <a:noFill/>
          <a:ln>
            <a:noFill/>
          </a:ln>
        </p:spPr>
      </p:pic>
      <p:pic>
        <p:nvPicPr>
          <p:cNvPr id="520" name="Google Shape;520;p95" descr="A blue and black logo&#10;&#10;AI-generated content may be incorrect."/>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353800" y="6356350"/>
            <a:ext cx="516645" cy="365125"/>
          </a:xfrm>
          <a:prstGeom prst="rect">
            <a:avLst/>
          </a:prstGeom>
          <a:noFill/>
          <a:ln>
            <a:noFill/>
          </a:ln>
        </p:spPr>
      </p:pic>
    </p:spTree>
    <p:extLst>
      <p:ext uri="{BB962C8B-B14F-4D97-AF65-F5344CB8AC3E}">
        <p14:creationId xmlns:p14="http://schemas.microsoft.com/office/powerpoint/2010/main" val="38399060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5BFBD9-C662-EC18-116A-E18C99FDACF3}"/>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338C9B1E-577D-12F1-FA5B-F6310D87A0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40F6A5CC-9B1B-8211-EDE4-9E3EEB03FF81}"/>
              </a:ext>
            </a:extLst>
          </p:cNvPr>
          <p:cNvSpPr>
            <a:spLocks noGrp="1"/>
          </p:cNvSpPr>
          <p:nvPr>
            <p:ph type="dt" sz="half" idx="10"/>
          </p:nvPr>
        </p:nvSpPr>
        <p:spPr/>
        <p:txBody>
          <a:bodyPr/>
          <a:lstStyle/>
          <a:p>
            <a:fld id="{4FDBF024-6C12-45B3-917F-FBE8BEE49AB6}" type="datetimeFigureOut">
              <a:rPr lang="nl-BE" smtClean="0"/>
              <a:t>11/02/2026</a:t>
            </a:fld>
            <a:endParaRPr lang="nl-BE"/>
          </a:p>
        </p:txBody>
      </p:sp>
      <p:sp>
        <p:nvSpPr>
          <p:cNvPr id="5" name="Tijdelijke aanduiding voor voettekst 4">
            <a:extLst>
              <a:ext uri="{FF2B5EF4-FFF2-40B4-BE49-F238E27FC236}">
                <a16:creationId xmlns:a16="http://schemas.microsoft.com/office/drawing/2014/main" id="{CFA98419-85D6-1566-87F9-84E2FEFFBB69}"/>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DE56B49E-3FB4-C189-6600-77F4DC183706}"/>
              </a:ext>
            </a:extLst>
          </p:cNvPr>
          <p:cNvSpPr>
            <a:spLocks noGrp="1"/>
          </p:cNvSpPr>
          <p:nvPr>
            <p:ph type="sldNum" sz="quarter" idx="12"/>
          </p:nvPr>
        </p:nvSpPr>
        <p:spPr/>
        <p:txBody>
          <a:bodyPr/>
          <a:lstStyle/>
          <a:p>
            <a:fld id="{26ABC442-122D-4342-82A5-6B176F23637C}" type="slidenum">
              <a:rPr lang="nl-BE" smtClean="0"/>
              <a:t>‹#›</a:t>
            </a:fld>
            <a:endParaRPr lang="nl-BE"/>
          </a:p>
        </p:txBody>
      </p:sp>
    </p:spTree>
    <p:extLst>
      <p:ext uri="{BB962C8B-B14F-4D97-AF65-F5344CB8AC3E}">
        <p14:creationId xmlns:p14="http://schemas.microsoft.com/office/powerpoint/2010/main" val="35570460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1DEFC2-C154-F660-7C57-7D30E9080849}"/>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5259853C-F1BC-B08B-17B4-A6D57F7D1E8A}"/>
              </a:ext>
            </a:extLst>
          </p:cNvPr>
          <p:cNvSpPr>
            <a:spLocks noGrp="1"/>
          </p:cNvSpPr>
          <p:nvPr>
            <p:ph type="dt" sz="half" idx="10"/>
          </p:nvPr>
        </p:nvSpPr>
        <p:spPr/>
        <p:txBody>
          <a:bodyPr/>
          <a:lstStyle/>
          <a:p>
            <a:fld id="{4FDBF024-6C12-45B3-917F-FBE8BEE49AB6}" type="datetimeFigureOut">
              <a:rPr lang="nl-BE" smtClean="0"/>
              <a:t>11/02/2026</a:t>
            </a:fld>
            <a:endParaRPr lang="nl-BE"/>
          </a:p>
        </p:txBody>
      </p:sp>
      <p:sp>
        <p:nvSpPr>
          <p:cNvPr id="4" name="Tijdelijke aanduiding voor voettekst 3">
            <a:extLst>
              <a:ext uri="{FF2B5EF4-FFF2-40B4-BE49-F238E27FC236}">
                <a16:creationId xmlns:a16="http://schemas.microsoft.com/office/drawing/2014/main" id="{EA2CE201-4891-D16D-9CFF-282130B70AB1}"/>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C8651957-DEA1-20BD-45DD-95333AECF5D7}"/>
              </a:ext>
            </a:extLst>
          </p:cNvPr>
          <p:cNvSpPr>
            <a:spLocks noGrp="1"/>
          </p:cNvSpPr>
          <p:nvPr>
            <p:ph type="sldNum" sz="quarter" idx="12"/>
          </p:nvPr>
        </p:nvSpPr>
        <p:spPr/>
        <p:txBody>
          <a:bodyPr/>
          <a:lstStyle/>
          <a:p>
            <a:fld id="{26ABC442-122D-4342-82A5-6B176F23637C}" type="slidenum">
              <a:rPr lang="nl-BE" smtClean="0"/>
              <a:t>‹#›</a:t>
            </a:fld>
            <a:endParaRPr lang="nl-BE"/>
          </a:p>
        </p:txBody>
      </p:sp>
    </p:spTree>
    <p:extLst>
      <p:ext uri="{BB962C8B-B14F-4D97-AF65-F5344CB8AC3E}">
        <p14:creationId xmlns:p14="http://schemas.microsoft.com/office/powerpoint/2010/main" val="1292305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3727B-437B-102C-9E54-6AB06965311B}"/>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0181EFDD-A32C-8A27-E790-F98BBBF9EC2F}"/>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D4D25546-54DF-5A23-5333-C18BE2363A09}"/>
              </a:ext>
            </a:extLst>
          </p:cNvPr>
          <p:cNvSpPr>
            <a:spLocks noGrp="1"/>
          </p:cNvSpPr>
          <p:nvPr>
            <p:ph type="dt" sz="half" idx="10"/>
          </p:nvPr>
        </p:nvSpPr>
        <p:spPr/>
        <p:txBody>
          <a:bodyPr/>
          <a:lstStyle/>
          <a:p>
            <a:fld id="{4FDBF024-6C12-45B3-917F-FBE8BEE49AB6}" type="datetimeFigureOut">
              <a:rPr lang="nl-BE" smtClean="0"/>
              <a:t>11/02/2026</a:t>
            </a:fld>
            <a:endParaRPr lang="nl-BE"/>
          </a:p>
        </p:txBody>
      </p:sp>
      <p:sp>
        <p:nvSpPr>
          <p:cNvPr id="5" name="Tijdelijke aanduiding voor voettekst 4">
            <a:extLst>
              <a:ext uri="{FF2B5EF4-FFF2-40B4-BE49-F238E27FC236}">
                <a16:creationId xmlns:a16="http://schemas.microsoft.com/office/drawing/2014/main" id="{CAB2712B-2A8C-7F2E-7381-C3733FA915CD}"/>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F47F4666-1BAF-B33A-FB1B-097610054D32}"/>
              </a:ext>
            </a:extLst>
          </p:cNvPr>
          <p:cNvSpPr>
            <a:spLocks noGrp="1"/>
          </p:cNvSpPr>
          <p:nvPr>
            <p:ph type="sldNum" sz="quarter" idx="12"/>
          </p:nvPr>
        </p:nvSpPr>
        <p:spPr/>
        <p:txBody>
          <a:bodyPr/>
          <a:lstStyle/>
          <a:p>
            <a:fld id="{26ABC442-122D-4342-82A5-6B176F23637C}" type="slidenum">
              <a:rPr lang="nl-BE" smtClean="0"/>
              <a:t>‹#›</a:t>
            </a:fld>
            <a:endParaRPr lang="nl-BE"/>
          </a:p>
        </p:txBody>
      </p:sp>
    </p:spTree>
    <p:extLst>
      <p:ext uri="{BB962C8B-B14F-4D97-AF65-F5344CB8AC3E}">
        <p14:creationId xmlns:p14="http://schemas.microsoft.com/office/powerpoint/2010/main" val="3333784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9505A-749C-7A44-E86D-A29BBBC118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848B3E-E28A-D66F-A673-E09C99204FE2}"/>
              </a:ext>
            </a:extLst>
          </p:cNvPr>
          <p:cNvSpPr>
            <a:spLocks noGrp="1"/>
          </p:cNvSpPr>
          <p:nvPr>
            <p:ph type="dt" sz="half" idx="10"/>
          </p:nvPr>
        </p:nvSpPr>
        <p:spPr/>
        <p:txBody>
          <a:bodyPr/>
          <a:lstStyle/>
          <a:p>
            <a:fld id="{F77C61D3-D169-B54B-A73A-D5A147DEB856}" type="datetimeFigureOut">
              <a:rPr lang="en-US" smtClean="0"/>
              <a:t>2/11/26</a:t>
            </a:fld>
            <a:endParaRPr lang="en-US"/>
          </a:p>
        </p:txBody>
      </p:sp>
      <p:sp>
        <p:nvSpPr>
          <p:cNvPr id="4" name="Footer Placeholder 3">
            <a:extLst>
              <a:ext uri="{FF2B5EF4-FFF2-40B4-BE49-F238E27FC236}">
                <a16:creationId xmlns:a16="http://schemas.microsoft.com/office/drawing/2014/main" id="{42EA356C-B434-4A49-A058-EC0A6766FA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27A15B3-ED75-CD8F-74E5-AF5FFD182A1E}"/>
              </a:ext>
            </a:extLst>
          </p:cNvPr>
          <p:cNvSpPr>
            <a:spLocks noGrp="1"/>
          </p:cNvSpPr>
          <p:nvPr>
            <p:ph type="sldNum" sz="quarter" idx="12"/>
          </p:nvPr>
        </p:nvSpPr>
        <p:spPr/>
        <p:txBody>
          <a:bodyPr/>
          <a:lstStyle/>
          <a:p>
            <a:fld id="{9C3E7564-12D9-DD43-A8F1-76A39A6FC9B0}" type="slidenum">
              <a:rPr lang="en-US" smtClean="0"/>
              <a:t>‹#›</a:t>
            </a:fld>
            <a:endParaRPr lang="en-US"/>
          </a:p>
        </p:txBody>
      </p:sp>
    </p:spTree>
    <p:extLst>
      <p:ext uri="{BB962C8B-B14F-4D97-AF65-F5344CB8AC3E}">
        <p14:creationId xmlns:p14="http://schemas.microsoft.com/office/powerpoint/2010/main" val="35980278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bl">
  <p:cSld name="Titel en tabel">
    <p:spTree>
      <p:nvGrpSpPr>
        <p:cNvPr id="1" name=""/>
        <p:cNvGrpSpPr/>
        <p:nvPr/>
      </p:nvGrpSpPr>
      <p:grpSpPr>
        <a:xfrm>
          <a:off x="0" y="0"/>
          <a:ext cx="0" cy="0"/>
          <a:chOff x="0" y="0"/>
          <a:chExt cx="0" cy="0"/>
        </a:xfrm>
      </p:grpSpPr>
      <p:sp>
        <p:nvSpPr>
          <p:cNvPr id="2" name="Titel 1"/>
          <p:cNvSpPr>
            <a:spLocks noGrp="1"/>
          </p:cNvSpPr>
          <p:nvPr>
            <p:ph type="title"/>
          </p:nvPr>
        </p:nvSpPr>
        <p:spPr>
          <a:xfrm>
            <a:off x="239185" y="274638"/>
            <a:ext cx="11713633" cy="1143000"/>
          </a:xfrm>
        </p:spPr>
        <p:txBody>
          <a:bodyPr/>
          <a:lstStyle/>
          <a:p>
            <a:r>
              <a:rPr lang="nl-NL"/>
              <a:t>Klik om de stijl te bewerken</a:t>
            </a:r>
            <a:endParaRPr lang="nl-BE"/>
          </a:p>
        </p:txBody>
      </p:sp>
      <p:sp>
        <p:nvSpPr>
          <p:cNvPr id="3" name="Tijdelijke aanduiding voor tabel 2"/>
          <p:cNvSpPr>
            <a:spLocks noGrp="1"/>
          </p:cNvSpPr>
          <p:nvPr>
            <p:ph type="tbl" idx="1"/>
          </p:nvPr>
        </p:nvSpPr>
        <p:spPr>
          <a:xfrm>
            <a:off x="239185" y="1600201"/>
            <a:ext cx="11713633" cy="4525963"/>
          </a:xfrm>
        </p:spPr>
        <p:txBody>
          <a:bodyPr/>
          <a:lstStyle/>
          <a:p>
            <a:pPr lvl="0"/>
            <a:endParaRPr lang="nl-BE" noProof="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09637DF-A967-4C78-A24D-467FD555677D}" type="slidenum">
              <a:rPr lang="en-US"/>
              <a:pPr>
                <a:defRPr/>
              </a:pPr>
              <a:t>‹#›</a:t>
            </a:fld>
            <a:endParaRPr lang="en-US"/>
          </a:p>
        </p:txBody>
      </p:sp>
    </p:spTree>
    <p:extLst>
      <p:ext uri="{BB962C8B-B14F-4D97-AF65-F5344CB8AC3E}">
        <p14:creationId xmlns:p14="http://schemas.microsoft.com/office/powerpoint/2010/main" val="21565370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E82DD-3F6E-5217-A7AD-8C69F1584C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F6691F8-3B5E-4AA4-B3BA-AE1B34EE18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D0E5AB7-A388-8683-DE79-25FDBCCC1AEF}"/>
              </a:ext>
            </a:extLst>
          </p:cNvPr>
          <p:cNvSpPr>
            <a:spLocks noGrp="1"/>
          </p:cNvSpPr>
          <p:nvPr>
            <p:ph type="dt" sz="half" idx="10"/>
          </p:nvPr>
        </p:nvSpPr>
        <p:spPr/>
        <p:txBody>
          <a:bodyPr/>
          <a:lstStyle/>
          <a:p>
            <a:fld id="{EFEE6866-8F6D-47E3-978B-2E9293898317}" type="datetimeFigureOut">
              <a:rPr lang="en-GB" smtClean="0"/>
              <a:t>11/02/2026</a:t>
            </a:fld>
            <a:endParaRPr lang="en-GB"/>
          </a:p>
        </p:txBody>
      </p:sp>
      <p:sp>
        <p:nvSpPr>
          <p:cNvPr id="5" name="Footer Placeholder 4">
            <a:extLst>
              <a:ext uri="{FF2B5EF4-FFF2-40B4-BE49-F238E27FC236}">
                <a16:creationId xmlns:a16="http://schemas.microsoft.com/office/drawing/2014/main" id="{6C59A121-8D4C-2467-36AE-822A38910C4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40DF0A2-4E61-197D-AFED-2D84F3B58CAB}"/>
              </a:ext>
            </a:extLst>
          </p:cNvPr>
          <p:cNvSpPr>
            <a:spLocks noGrp="1"/>
          </p:cNvSpPr>
          <p:nvPr>
            <p:ph type="sldNum" sz="quarter" idx="12"/>
          </p:nvPr>
        </p:nvSpPr>
        <p:spPr/>
        <p:txBody>
          <a:bodyPr/>
          <a:lstStyle/>
          <a:p>
            <a:fld id="{B48D15F6-2B08-4095-8EC4-275355D4BCDA}" type="slidenum">
              <a:rPr lang="en-GB" smtClean="0"/>
              <a:t>‹#›</a:t>
            </a:fld>
            <a:endParaRPr lang="en-GB"/>
          </a:p>
        </p:txBody>
      </p:sp>
    </p:spTree>
    <p:extLst>
      <p:ext uri="{BB962C8B-B14F-4D97-AF65-F5344CB8AC3E}">
        <p14:creationId xmlns:p14="http://schemas.microsoft.com/office/powerpoint/2010/main" val="13796618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D1B0D-AC41-3F36-4174-DE318CEE7CB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D3C878A-70DE-06E5-096B-C6AA856E03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D87603B-2A49-661F-D704-2BFC02BA9076}"/>
              </a:ext>
            </a:extLst>
          </p:cNvPr>
          <p:cNvSpPr>
            <a:spLocks noGrp="1"/>
          </p:cNvSpPr>
          <p:nvPr>
            <p:ph type="dt" sz="half" idx="10"/>
          </p:nvPr>
        </p:nvSpPr>
        <p:spPr/>
        <p:txBody>
          <a:bodyPr/>
          <a:lstStyle/>
          <a:p>
            <a:fld id="{EFEE6866-8F6D-47E3-978B-2E9293898317}" type="datetimeFigureOut">
              <a:rPr lang="en-GB" smtClean="0"/>
              <a:t>11/02/2026</a:t>
            </a:fld>
            <a:endParaRPr lang="en-GB"/>
          </a:p>
        </p:txBody>
      </p:sp>
      <p:sp>
        <p:nvSpPr>
          <p:cNvPr id="5" name="Footer Placeholder 4">
            <a:extLst>
              <a:ext uri="{FF2B5EF4-FFF2-40B4-BE49-F238E27FC236}">
                <a16:creationId xmlns:a16="http://schemas.microsoft.com/office/drawing/2014/main" id="{AC4C14B7-6018-3783-F9B8-B3ACCBF5F0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12BEACF-262A-5D24-A707-3D14201CCB0C}"/>
              </a:ext>
            </a:extLst>
          </p:cNvPr>
          <p:cNvSpPr>
            <a:spLocks noGrp="1"/>
          </p:cNvSpPr>
          <p:nvPr>
            <p:ph type="sldNum" sz="quarter" idx="12"/>
          </p:nvPr>
        </p:nvSpPr>
        <p:spPr/>
        <p:txBody>
          <a:bodyPr/>
          <a:lstStyle/>
          <a:p>
            <a:fld id="{B48D15F6-2B08-4095-8EC4-275355D4BCDA}" type="slidenum">
              <a:rPr lang="en-GB" smtClean="0"/>
              <a:t>‹#›</a:t>
            </a:fld>
            <a:endParaRPr lang="en-GB"/>
          </a:p>
        </p:txBody>
      </p:sp>
    </p:spTree>
    <p:extLst>
      <p:ext uri="{BB962C8B-B14F-4D97-AF65-F5344CB8AC3E}">
        <p14:creationId xmlns:p14="http://schemas.microsoft.com/office/powerpoint/2010/main" val="17626876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58DF5-A005-81B2-15BE-01F5AAE81B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B00127B-5C70-0EA3-E345-2ACB0241AAE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C05204-6060-C5E2-8969-4CE6EFA64BFE}"/>
              </a:ext>
            </a:extLst>
          </p:cNvPr>
          <p:cNvSpPr>
            <a:spLocks noGrp="1"/>
          </p:cNvSpPr>
          <p:nvPr>
            <p:ph type="dt" sz="half" idx="10"/>
          </p:nvPr>
        </p:nvSpPr>
        <p:spPr/>
        <p:txBody>
          <a:bodyPr/>
          <a:lstStyle/>
          <a:p>
            <a:fld id="{EFEE6866-8F6D-47E3-978B-2E9293898317}" type="datetimeFigureOut">
              <a:rPr lang="en-GB" smtClean="0"/>
              <a:t>11/02/2026</a:t>
            </a:fld>
            <a:endParaRPr lang="en-GB"/>
          </a:p>
        </p:txBody>
      </p:sp>
      <p:sp>
        <p:nvSpPr>
          <p:cNvPr id="5" name="Footer Placeholder 4">
            <a:extLst>
              <a:ext uri="{FF2B5EF4-FFF2-40B4-BE49-F238E27FC236}">
                <a16:creationId xmlns:a16="http://schemas.microsoft.com/office/drawing/2014/main" id="{8B2B9B98-68DC-C24C-9D71-D275E8827E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5CA065-18B1-7EFF-EB42-57EC48FCC3D6}"/>
              </a:ext>
            </a:extLst>
          </p:cNvPr>
          <p:cNvSpPr>
            <a:spLocks noGrp="1"/>
          </p:cNvSpPr>
          <p:nvPr>
            <p:ph type="sldNum" sz="quarter" idx="12"/>
          </p:nvPr>
        </p:nvSpPr>
        <p:spPr/>
        <p:txBody>
          <a:bodyPr/>
          <a:lstStyle/>
          <a:p>
            <a:fld id="{B48D15F6-2B08-4095-8EC4-275355D4BCDA}" type="slidenum">
              <a:rPr lang="en-GB" smtClean="0"/>
              <a:t>‹#›</a:t>
            </a:fld>
            <a:endParaRPr lang="en-GB"/>
          </a:p>
        </p:txBody>
      </p:sp>
    </p:spTree>
    <p:extLst>
      <p:ext uri="{BB962C8B-B14F-4D97-AF65-F5344CB8AC3E}">
        <p14:creationId xmlns:p14="http://schemas.microsoft.com/office/powerpoint/2010/main" val="2727483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7866A-3231-BFE3-20F2-2254F4E5899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B6D3565-B406-2F31-8A91-94D8EFC590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5F18AA9-B3F2-BBF5-18FC-D97EBB877A3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2B3C855-F254-52CD-A03C-ADEB6766A3CD}"/>
              </a:ext>
            </a:extLst>
          </p:cNvPr>
          <p:cNvSpPr>
            <a:spLocks noGrp="1"/>
          </p:cNvSpPr>
          <p:nvPr>
            <p:ph type="dt" sz="half" idx="10"/>
          </p:nvPr>
        </p:nvSpPr>
        <p:spPr/>
        <p:txBody>
          <a:bodyPr/>
          <a:lstStyle/>
          <a:p>
            <a:fld id="{EFEE6866-8F6D-47E3-978B-2E9293898317}" type="datetimeFigureOut">
              <a:rPr lang="en-GB" smtClean="0"/>
              <a:t>11/02/2026</a:t>
            </a:fld>
            <a:endParaRPr lang="en-GB"/>
          </a:p>
        </p:txBody>
      </p:sp>
      <p:sp>
        <p:nvSpPr>
          <p:cNvPr id="6" name="Footer Placeholder 5">
            <a:extLst>
              <a:ext uri="{FF2B5EF4-FFF2-40B4-BE49-F238E27FC236}">
                <a16:creationId xmlns:a16="http://schemas.microsoft.com/office/drawing/2014/main" id="{CE9B0819-A7AD-BC87-1201-A704121C7E9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1DC9300-543A-C20F-0FDE-F905709F4590}"/>
              </a:ext>
            </a:extLst>
          </p:cNvPr>
          <p:cNvSpPr>
            <a:spLocks noGrp="1"/>
          </p:cNvSpPr>
          <p:nvPr>
            <p:ph type="sldNum" sz="quarter" idx="12"/>
          </p:nvPr>
        </p:nvSpPr>
        <p:spPr/>
        <p:txBody>
          <a:bodyPr/>
          <a:lstStyle/>
          <a:p>
            <a:fld id="{B48D15F6-2B08-4095-8EC4-275355D4BCDA}" type="slidenum">
              <a:rPr lang="en-GB" smtClean="0"/>
              <a:t>‹#›</a:t>
            </a:fld>
            <a:endParaRPr lang="en-GB"/>
          </a:p>
        </p:txBody>
      </p:sp>
    </p:spTree>
    <p:extLst>
      <p:ext uri="{BB962C8B-B14F-4D97-AF65-F5344CB8AC3E}">
        <p14:creationId xmlns:p14="http://schemas.microsoft.com/office/powerpoint/2010/main" val="9174758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E46CD-5BBC-9CD8-8B56-3EF1225A081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DB9EF25-65D8-9D0F-B769-070D50DD2E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671221F-207C-C5B5-BE12-F82CFED1C36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B32CA48-EC50-88F5-A115-0AE690B748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11A85E-4A3C-0864-63F6-1DD299479C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E99048F-9E35-E789-A943-42B82EBCF36A}"/>
              </a:ext>
            </a:extLst>
          </p:cNvPr>
          <p:cNvSpPr>
            <a:spLocks noGrp="1"/>
          </p:cNvSpPr>
          <p:nvPr>
            <p:ph type="dt" sz="half" idx="10"/>
          </p:nvPr>
        </p:nvSpPr>
        <p:spPr/>
        <p:txBody>
          <a:bodyPr/>
          <a:lstStyle/>
          <a:p>
            <a:fld id="{EFEE6866-8F6D-47E3-978B-2E9293898317}" type="datetimeFigureOut">
              <a:rPr lang="en-GB" smtClean="0"/>
              <a:t>11/02/2026</a:t>
            </a:fld>
            <a:endParaRPr lang="en-GB"/>
          </a:p>
        </p:txBody>
      </p:sp>
      <p:sp>
        <p:nvSpPr>
          <p:cNvPr id="8" name="Footer Placeholder 7">
            <a:extLst>
              <a:ext uri="{FF2B5EF4-FFF2-40B4-BE49-F238E27FC236}">
                <a16:creationId xmlns:a16="http://schemas.microsoft.com/office/drawing/2014/main" id="{693B54E4-ED7E-DA2B-465B-CA2CC83304B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3F2C125-A7DE-8BB1-5BA3-0ECDB8CA45E3}"/>
              </a:ext>
            </a:extLst>
          </p:cNvPr>
          <p:cNvSpPr>
            <a:spLocks noGrp="1"/>
          </p:cNvSpPr>
          <p:nvPr>
            <p:ph type="sldNum" sz="quarter" idx="12"/>
          </p:nvPr>
        </p:nvSpPr>
        <p:spPr/>
        <p:txBody>
          <a:bodyPr/>
          <a:lstStyle/>
          <a:p>
            <a:fld id="{B48D15F6-2B08-4095-8EC4-275355D4BCDA}" type="slidenum">
              <a:rPr lang="en-GB" smtClean="0"/>
              <a:t>‹#›</a:t>
            </a:fld>
            <a:endParaRPr lang="en-GB"/>
          </a:p>
        </p:txBody>
      </p:sp>
    </p:spTree>
    <p:extLst>
      <p:ext uri="{BB962C8B-B14F-4D97-AF65-F5344CB8AC3E}">
        <p14:creationId xmlns:p14="http://schemas.microsoft.com/office/powerpoint/2010/main" val="37429694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5C67F-C2A1-3BC4-7E63-B0B4528552A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2E4FA28-7275-4A8F-01A7-15678AC05641}"/>
              </a:ext>
            </a:extLst>
          </p:cNvPr>
          <p:cNvSpPr>
            <a:spLocks noGrp="1"/>
          </p:cNvSpPr>
          <p:nvPr>
            <p:ph type="dt" sz="half" idx="10"/>
          </p:nvPr>
        </p:nvSpPr>
        <p:spPr/>
        <p:txBody>
          <a:bodyPr/>
          <a:lstStyle/>
          <a:p>
            <a:fld id="{EFEE6866-8F6D-47E3-978B-2E9293898317}" type="datetimeFigureOut">
              <a:rPr lang="en-GB" smtClean="0"/>
              <a:t>11/02/2026</a:t>
            </a:fld>
            <a:endParaRPr lang="en-GB"/>
          </a:p>
        </p:txBody>
      </p:sp>
      <p:sp>
        <p:nvSpPr>
          <p:cNvPr id="4" name="Footer Placeholder 3">
            <a:extLst>
              <a:ext uri="{FF2B5EF4-FFF2-40B4-BE49-F238E27FC236}">
                <a16:creationId xmlns:a16="http://schemas.microsoft.com/office/drawing/2014/main" id="{099C4CDD-63CB-B4FC-A533-18AE9F66541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0F3E689-1D71-296B-4B67-60A9678D9678}"/>
              </a:ext>
            </a:extLst>
          </p:cNvPr>
          <p:cNvSpPr>
            <a:spLocks noGrp="1"/>
          </p:cNvSpPr>
          <p:nvPr>
            <p:ph type="sldNum" sz="quarter" idx="12"/>
          </p:nvPr>
        </p:nvSpPr>
        <p:spPr/>
        <p:txBody>
          <a:bodyPr/>
          <a:lstStyle/>
          <a:p>
            <a:fld id="{B48D15F6-2B08-4095-8EC4-275355D4BCDA}" type="slidenum">
              <a:rPr lang="en-GB" smtClean="0"/>
              <a:t>‹#›</a:t>
            </a:fld>
            <a:endParaRPr lang="en-GB"/>
          </a:p>
        </p:txBody>
      </p:sp>
    </p:spTree>
    <p:extLst>
      <p:ext uri="{BB962C8B-B14F-4D97-AF65-F5344CB8AC3E}">
        <p14:creationId xmlns:p14="http://schemas.microsoft.com/office/powerpoint/2010/main" val="13523091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2E41BE-284E-F799-51E2-548C3E29E04A}"/>
              </a:ext>
            </a:extLst>
          </p:cNvPr>
          <p:cNvSpPr>
            <a:spLocks noGrp="1"/>
          </p:cNvSpPr>
          <p:nvPr>
            <p:ph type="dt" sz="half" idx="10"/>
          </p:nvPr>
        </p:nvSpPr>
        <p:spPr/>
        <p:txBody>
          <a:bodyPr/>
          <a:lstStyle/>
          <a:p>
            <a:fld id="{EFEE6866-8F6D-47E3-978B-2E9293898317}" type="datetimeFigureOut">
              <a:rPr lang="en-GB" smtClean="0"/>
              <a:t>11/02/2026</a:t>
            </a:fld>
            <a:endParaRPr lang="en-GB"/>
          </a:p>
        </p:txBody>
      </p:sp>
      <p:sp>
        <p:nvSpPr>
          <p:cNvPr id="3" name="Footer Placeholder 2">
            <a:extLst>
              <a:ext uri="{FF2B5EF4-FFF2-40B4-BE49-F238E27FC236}">
                <a16:creationId xmlns:a16="http://schemas.microsoft.com/office/drawing/2014/main" id="{051AF79D-E649-0099-3A76-0687010C4B9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12ADCCC-A65C-FA7C-0362-68CD7F34F0E4}"/>
              </a:ext>
            </a:extLst>
          </p:cNvPr>
          <p:cNvSpPr>
            <a:spLocks noGrp="1"/>
          </p:cNvSpPr>
          <p:nvPr>
            <p:ph type="sldNum" sz="quarter" idx="12"/>
          </p:nvPr>
        </p:nvSpPr>
        <p:spPr/>
        <p:txBody>
          <a:bodyPr/>
          <a:lstStyle/>
          <a:p>
            <a:fld id="{B48D15F6-2B08-4095-8EC4-275355D4BCDA}" type="slidenum">
              <a:rPr lang="en-GB" smtClean="0"/>
              <a:t>‹#›</a:t>
            </a:fld>
            <a:endParaRPr lang="en-GB"/>
          </a:p>
        </p:txBody>
      </p:sp>
    </p:spTree>
    <p:extLst>
      <p:ext uri="{BB962C8B-B14F-4D97-AF65-F5344CB8AC3E}">
        <p14:creationId xmlns:p14="http://schemas.microsoft.com/office/powerpoint/2010/main" val="28402670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6AB34-0BD3-A823-EBA7-F9AB0E901B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E746ACC-0E8B-F975-325F-46EADF6DEC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4C50D68-89F9-86FE-2ACB-800AD3FA7A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E91172-D692-E6DD-A998-F88FA07FA8D5}"/>
              </a:ext>
            </a:extLst>
          </p:cNvPr>
          <p:cNvSpPr>
            <a:spLocks noGrp="1"/>
          </p:cNvSpPr>
          <p:nvPr>
            <p:ph type="dt" sz="half" idx="10"/>
          </p:nvPr>
        </p:nvSpPr>
        <p:spPr/>
        <p:txBody>
          <a:bodyPr/>
          <a:lstStyle/>
          <a:p>
            <a:fld id="{EFEE6866-8F6D-47E3-978B-2E9293898317}" type="datetimeFigureOut">
              <a:rPr lang="en-GB" smtClean="0"/>
              <a:t>11/02/2026</a:t>
            </a:fld>
            <a:endParaRPr lang="en-GB"/>
          </a:p>
        </p:txBody>
      </p:sp>
      <p:sp>
        <p:nvSpPr>
          <p:cNvPr id="6" name="Footer Placeholder 5">
            <a:extLst>
              <a:ext uri="{FF2B5EF4-FFF2-40B4-BE49-F238E27FC236}">
                <a16:creationId xmlns:a16="http://schemas.microsoft.com/office/drawing/2014/main" id="{642A1996-8D4B-62EC-36A9-4EC63E81516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4D6C06D-56E5-5BD7-CF9F-1D6F8CCA97FF}"/>
              </a:ext>
            </a:extLst>
          </p:cNvPr>
          <p:cNvSpPr>
            <a:spLocks noGrp="1"/>
          </p:cNvSpPr>
          <p:nvPr>
            <p:ph type="sldNum" sz="quarter" idx="12"/>
          </p:nvPr>
        </p:nvSpPr>
        <p:spPr/>
        <p:txBody>
          <a:bodyPr/>
          <a:lstStyle/>
          <a:p>
            <a:fld id="{B48D15F6-2B08-4095-8EC4-275355D4BCDA}" type="slidenum">
              <a:rPr lang="en-GB" smtClean="0"/>
              <a:t>‹#›</a:t>
            </a:fld>
            <a:endParaRPr lang="en-GB"/>
          </a:p>
        </p:txBody>
      </p:sp>
    </p:spTree>
    <p:extLst>
      <p:ext uri="{BB962C8B-B14F-4D97-AF65-F5344CB8AC3E}">
        <p14:creationId xmlns:p14="http://schemas.microsoft.com/office/powerpoint/2010/main" val="36583765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645E8-9B40-F4D5-F0F8-D5FC4E6E1A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5A1CB4B-8F15-F746-1BB4-38083FDF6D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F029683-7F56-9A52-9851-48A101F3DA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F62096-41DD-1AC2-69AF-5E3648C63957}"/>
              </a:ext>
            </a:extLst>
          </p:cNvPr>
          <p:cNvSpPr>
            <a:spLocks noGrp="1"/>
          </p:cNvSpPr>
          <p:nvPr>
            <p:ph type="dt" sz="half" idx="10"/>
          </p:nvPr>
        </p:nvSpPr>
        <p:spPr/>
        <p:txBody>
          <a:bodyPr/>
          <a:lstStyle/>
          <a:p>
            <a:fld id="{EFEE6866-8F6D-47E3-978B-2E9293898317}" type="datetimeFigureOut">
              <a:rPr lang="en-GB" smtClean="0"/>
              <a:t>11/02/2026</a:t>
            </a:fld>
            <a:endParaRPr lang="en-GB"/>
          </a:p>
        </p:txBody>
      </p:sp>
      <p:sp>
        <p:nvSpPr>
          <p:cNvPr id="6" name="Footer Placeholder 5">
            <a:extLst>
              <a:ext uri="{FF2B5EF4-FFF2-40B4-BE49-F238E27FC236}">
                <a16:creationId xmlns:a16="http://schemas.microsoft.com/office/drawing/2014/main" id="{C4DC4019-E796-0AFA-E1C7-6114E1FCCF8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E52C673-C649-93DD-0F9D-1AF87998992A}"/>
              </a:ext>
            </a:extLst>
          </p:cNvPr>
          <p:cNvSpPr>
            <a:spLocks noGrp="1"/>
          </p:cNvSpPr>
          <p:nvPr>
            <p:ph type="sldNum" sz="quarter" idx="12"/>
          </p:nvPr>
        </p:nvSpPr>
        <p:spPr/>
        <p:txBody>
          <a:bodyPr/>
          <a:lstStyle/>
          <a:p>
            <a:fld id="{B48D15F6-2B08-4095-8EC4-275355D4BCDA}" type="slidenum">
              <a:rPr lang="en-GB" smtClean="0"/>
              <a:t>‹#›</a:t>
            </a:fld>
            <a:endParaRPr lang="en-GB"/>
          </a:p>
        </p:txBody>
      </p:sp>
    </p:spTree>
    <p:extLst>
      <p:ext uri="{BB962C8B-B14F-4D97-AF65-F5344CB8AC3E}">
        <p14:creationId xmlns:p14="http://schemas.microsoft.com/office/powerpoint/2010/main" val="2449392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B1E822-7A45-95B5-BF1F-3A52265B1CA1}"/>
              </a:ext>
            </a:extLst>
          </p:cNvPr>
          <p:cNvSpPr>
            <a:spLocks noGrp="1"/>
          </p:cNvSpPr>
          <p:nvPr>
            <p:ph type="dt" sz="half" idx="10"/>
          </p:nvPr>
        </p:nvSpPr>
        <p:spPr/>
        <p:txBody>
          <a:bodyPr/>
          <a:lstStyle/>
          <a:p>
            <a:fld id="{F77C61D3-D169-B54B-A73A-D5A147DEB856}" type="datetimeFigureOut">
              <a:rPr lang="en-US" smtClean="0"/>
              <a:t>2/11/26</a:t>
            </a:fld>
            <a:endParaRPr lang="en-US"/>
          </a:p>
        </p:txBody>
      </p:sp>
      <p:sp>
        <p:nvSpPr>
          <p:cNvPr id="3" name="Footer Placeholder 2">
            <a:extLst>
              <a:ext uri="{FF2B5EF4-FFF2-40B4-BE49-F238E27FC236}">
                <a16:creationId xmlns:a16="http://schemas.microsoft.com/office/drawing/2014/main" id="{C2F830DB-A4A1-0BE2-2311-9D674878CD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261DCF5-58AD-B652-9AF7-C95B0C762DC8}"/>
              </a:ext>
            </a:extLst>
          </p:cNvPr>
          <p:cNvSpPr>
            <a:spLocks noGrp="1"/>
          </p:cNvSpPr>
          <p:nvPr>
            <p:ph type="sldNum" sz="quarter" idx="12"/>
          </p:nvPr>
        </p:nvSpPr>
        <p:spPr/>
        <p:txBody>
          <a:bodyPr/>
          <a:lstStyle/>
          <a:p>
            <a:fld id="{9C3E7564-12D9-DD43-A8F1-76A39A6FC9B0}" type="slidenum">
              <a:rPr lang="en-US" smtClean="0"/>
              <a:t>‹#›</a:t>
            </a:fld>
            <a:endParaRPr lang="en-US"/>
          </a:p>
        </p:txBody>
      </p:sp>
    </p:spTree>
    <p:extLst>
      <p:ext uri="{BB962C8B-B14F-4D97-AF65-F5344CB8AC3E}">
        <p14:creationId xmlns:p14="http://schemas.microsoft.com/office/powerpoint/2010/main" val="29031006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B5418-228A-B7CA-608B-FBE0703AF03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5633CF6-4427-1885-D991-F31BD86ECA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3C8E35C-F730-5750-F92C-1F1DA77C51FE}"/>
              </a:ext>
            </a:extLst>
          </p:cNvPr>
          <p:cNvSpPr>
            <a:spLocks noGrp="1"/>
          </p:cNvSpPr>
          <p:nvPr>
            <p:ph type="dt" sz="half" idx="10"/>
          </p:nvPr>
        </p:nvSpPr>
        <p:spPr/>
        <p:txBody>
          <a:bodyPr/>
          <a:lstStyle/>
          <a:p>
            <a:fld id="{EFEE6866-8F6D-47E3-978B-2E9293898317}" type="datetimeFigureOut">
              <a:rPr lang="en-GB" smtClean="0"/>
              <a:t>11/02/2026</a:t>
            </a:fld>
            <a:endParaRPr lang="en-GB"/>
          </a:p>
        </p:txBody>
      </p:sp>
      <p:sp>
        <p:nvSpPr>
          <p:cNvPr id="5" name="Footer Placeholder 4">
            <a:extLst>
              <a:ext uri="{FF2B5EF4-FFF2-40B4-BE49-F238E27FC236}">
                <a16:creationId xmlns:a16="http://schemas.microsoft.com/office/drawing/2014/main" id="{28DA9D6A-865D-0724-252A-900F0B2EFC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D1B215-D946-E3AA-116B-3FF7BE8CF72F}"/>
              </a:ext>
            </a:extLst>
          </p:cNvPr>
          <p:cNvSpPr>
            <a:spLocks noGrp="1"/>
          </p:cNvSpPr>
          <p:nvPr>
            <p:ph type="sldNum" sz="quarter" idx="12"/>
          </p:nvPr>
        </p:nvSpPr>
        <p:spPr/>
        <p:txBody>
          <a:bodyPr/>
          <a:lstStyle/>
          <a:p>
            <a:fld id="{B48D15F6-2B08-4095-8EC4-275355D4BCDA}" type="slidenum">
              <a:rPr lang="en-GB" smtClean="0"/>
              <a:t>‹#›</a:t>
            </a:fld>
            <a:endParaRPr lang="en-GB"/>
          </a:p>
        </p:txBody>
      </p:sp>
    </p:spTree>
    <p:extLst>
      <p:ext uri="{BB962C8B-B14F-4D97-AF65-F5344CB8AC3E}">
        <p14:creationId xmlns:p14="http://schemas.microsoft.com/office/powerpoint/2010/main" val="29292610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6DBCF7-898F-FBB4-BDB4-2E5E676D3BE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FFC099F-11C3-BB42-EF99-7BC32A97D0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8607527-22B4-7F42-3946-6ADDF1D2A960}"/>
              </a:ext>
            </a:extLst>
          </p:cNvPr>
          <p:cNvSpPr>
            <a:spLocks noGrp="1"/>
          </p:cNvSpPr>
          <p:nvPr>
            <p:ph type="dt" sz="half" idx="10"/>
          </p:nvPr>
        </p:nvSpPr>
        <p:spPr/>
        <p:txBody>
          <a:bodyPr/>
          <a:lstStyle/>
          <a:p>
            <a:fld id="{EFEE6866-8F6D-47E3-978B-2E9293898317}" type="datetimeFigureOut">
              <a:rPr lang="en-GB" smtClean="0"/>
              <a:t>11/02/2026</a:t>
            </a:fld>
            <a:endParaRPr lang="en-GB"/>
          </a:p>
        </p:txBody>
      </p:sp>
      <p:sp>
        <p:nvSpPr>
          <p:cNvPr id="5" name="Footer Placeholder 4">
            <a:extLst>
              <a:ext uri="{FF2B5EF4-FFF2-40B4-BE49-F238E27FC236}">
                <a16:creationId xmlns:a16="http://schemas.microsoft.com/office/drawing/2014/main" id="{8F19ACA4-577E-B354-CE28-48E0B644D5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3D8904-4E8E-FDE1-E65E-B16485244AB4}"/>
              </a:ext>
            </a:extLst>
          </p:cNvPr>
          <p:cNvSpPr>
            <a:spLocks noGrp="1"/>
          </p:cNvSpPr>
          <p:nvPr>
            <p:ph type="sldNum" sz="quarter" idx="12"/>
          </p:nvPr>
        </p:nvSpPr>
        <p:spPr/>
        <p:txBody>
          <a:bodyPr/>
          <a:lstStyle/>
          <a:p>
            <a:fld id="{B48D15F6-2B08-4095-8EC4-275355D4BCDA}" type="slidenum">
              <a:rPr lang="en-GB" smtClean="0"/>
              <a:t>‹#›</a:t>
            </a:fld>
            <a:endParaRPr lang="en-GB"/>
          </a:p>
        </p:txBody>
      </p:sp>
    </p:spTree>
    <p:extLst>
      <p:ext uri="{BB962C8B-B14F-4D97-AF65-F5344CB8AC3E}">
        <p14:creationId xmlns:p14="http://schemas.microsoft.com/office/powerpoint/2010/main" val="18734761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7B2FE-F051-C04C-DD25-F61AA73F36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3CD44A-0B32-56A0-08B5-459BCDA565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E89757-D533-CAEB-B401-C43A9FDAC32A}"/>
              </a:ext>
            </a:extLst>
          </p:cNvPr>
          <p:cNvSpPr>
            <a:spLocks noGrp="1"/>
          </p:cNvSpPr>
          <p:nvPr>
            <p:ph type="dt" sz="half" idx="10"/>
          </p:nvPr>
        </p:nvSpPr>
        <p:spPr/>
        <p:txBody>
          <a:bodyPr/>
          <a:lstStyle/>
          <a:p>
            <a:fld id="{F77C61D3-D169-B54B-A73A-D5A147DEB856}" type="datetimeFigureOut">
              <a:rPr lang="en-US" smtClean="0"/>
              <a:t>2/11/26</a:t>
            </a:fld>
            <a:endParaRPr lang="en-US"/>
          </a:p>
        </p:txBody>
      </p:sp>
      <p:sp>
        <p:nvSpPr>
          <p:cNvPr id="5" name="Footer Placeholder 4">
            <a:extLst>
              <a:ext uri="{FF2B5EF4-FFF2-40B4-BE49-F238E27FC236}">
                <a16:creationId xmlns:a16="http://schemas.microsoft.com/office/drawing/2014/main" id="{A1AA3803-5176-46F9-40ED-75C889126F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C05786-B92B-12CB-4DD8-DC65DB52A8AC}"/>
              </a:ext>
            </a:extLst>
          </p:cNvPr>
          <p:cNvSpPr>
            <a:spLocks noGrp="1"/>
          </p:cNvSpPr>
          <p:nvPr>
            <p:ph type="sldNum" sz="quarter" idx="12"/>
          </p:nvPr>
        </p:nvSpPr>
        <p:spPr/>
        <p:txBody>
          <a:bodyPr/>
          <a:lstStyle/>
          <a:p>
            <a:fld id="{9C3E7564-12D9-DD43-A8F1-76A39A6FC9B0}" type="slidenum">
              <a:rPr lang="en-US" smtClean="0"/>
              <a:t>‹#›</a:t>
            </a:fld>
            <a:endParaRPr lang="en-US"/>
          </a:p>
        </p:txBody>
      </p:sp>
    </p:spTree>
    <p:extLst>
      <p:ext uri="{BB962C8B-B14F-4D97-AF65-F5344CB8AC3E}">
        <p14:creationId xmlns:p14="http://schemas.microsoft.com/office/powerpoint/2010/main" val="29926638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F735F-7755-5BDB-4FBC-00EE21CE7C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DBFDDE-C738-A8E3-2C77-931B39D33D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D91413-F5FE-144C-44F2-D5BB377C55DE}"/>
              </a:ext>
            </a:extLst>
          </p:cNvPr>
          <p:cNvSpPr>
            <a:spLocks noGrp="1"/>
          </p:cNvSpPr>
          <p:nvPr>
            <p:ph type="dt" sz="half" idx="10"/>
          </p:nvPr>
        </p:nvSpPr>
        <p:spPr/>
        <p:txBody>
          <a:bodyPr/>
          <a:lstStyle/>
          <a:p>
            <a:fld id="{F77C61D3-D169-B54B-A73A-D5A147DEB856}" type="datetimeFigureOut">
              <a:rPr lang="en-US" smtClean="0"/>
              <a:t>2/11/26</a:t>
            </a:fld>
            <a:endParaRPr lang="en-US"/>
          </a:p>
        </p:txBody>
      </p:sp>
      <p:sp>
        <p:nvSpPr>
          <p:cNvPr id="5" name="Footer Placeholder 4">
            <a:extLst>
              <a:ext uri="{FF2B5EF4-FFF2-40B4-BE49-F238E27FC236}">
                <a16:creationId xmlns:a16="http://schemas.microsoft.com/office/drawing/2014/main" id="{BBA055C1-AC68-2DB9-3BB7-35C64CC322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B8A848-5266-BD21-2E5A-8A0ED74C8EDD}"/>
              </a:ext>
            </a:extLst>
          </p:cNvPr>
          <p:cNvSpPr>
            <a:spLocks noGrp="1"/>
          </p:cNvSpPr>
          <p:nvPr>
            <p:ph type="sldNum" sz="quarter" idx="12"/>
          </p:nvPr>
        </p:nvSpPr>
        <p:spPr/>
        <p:txBody>
          <a:bodyPr/>
          <a:lstStyle/>
          <a:p>
            <a:fld id="{9C3E7564-12D9-DD43-A8F1-76A39A6FC9B0}" type="slidenum">
              <a:rPr lang="en-US" smtClean="0"/>
              <a:t>‹#›</a:t>
            </a:fld>
            <a:endParaRPr lang="en-US"/>
          </a:p>
        </p:txBody>
      </p:sp>
    </p:spTree>
    <p:extLst>
      <p:ext uri="{BB962C8B-B14F-4D97-AF65-F5344CB8AC3E}">
        <p14:creationId xmlns:p14="http://schemas.microsoft.com/office/powerpoint/2010/main" val="359390642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FC59F-0833-8251-1903-F75D81D40F8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DD0E66-45D4-D377-3940-859809FE9DD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D3B870-D32A-0765-71E3-50E027C595C8}"/>
              </a:ext>
            </a:extLst>
          </p:cNvPr>
          <p:cNvSpPr>
            <a:spLocks noGrp="1"/>
          </p:cNvSpPr>
          <p:nvPr>
            <p:ph type="dt" sz="half" idx="10"/>
          </p:nvPr>
        </p:nvSpPr>
        <p:spPr/>
        <p:txBody>
          <a:bodyPr/>
          <a:lstStyle/>
          <a:p>
            <a:fld id="{F77C61D3-D169-B54B-A73A-D5A147DEB856}" type="datetimeFigureOut">
              <a:rPr lang="en-US" smtClean="0"/>
              <a:t>2/11/26</a:t>
            </a:fld>
            <a:endParaRPr lang="en-US"/>
          </a:p>
        </p:txBody>
      </p:sp>
      <p:sp>
        <p:nvSpPr>
          <p:cNvPr id="5" name="Footer Placeholder 4">
            <a:extLst>
              <a:ext uri="{FF2B5EF4-FFF2-40B4-BE49-F238E27FC236}">
                <a16:creationId xmlns:a16="http://schemas.microsoft.com/office/drawing/2014/main" id="{45EEF3B6-4340-1DA5-B482-D9ECBF9988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C234DF-99AB-DA57-7505-0E9C28D27095}"/>
              </a:ext>
            </a:extLst>
          </p:cNvPr>
          <p:cNvSpPr>
            <a:spLocks noGrp="1"/>
          </p:cNvSpPr>
          <p:nvPr>
            <p:ph type="sldNum" sz="quarter" idx="12"/>
          </p:nvPr>
        </p:nvSpPr>
        <p:spPr/>
        <p:txBody>
          <a:bodyPr/>
          <a:lstStyle/>
          <a:p>
            <a:fld id="{9C3E7564-12D9-DD43-A8F1-76A39A6FC9B0}" type="slidenum">
              <a:rPr lang="en-US" smtClean="0"/>
              <a:t>‹#›</a:t>
            </a:fld>
            <a:endParaRPr lang="en-US"/>
          </a:p>
        </p:txBody>
      </p:sp>
    </p:spTree>
    <p:extLst>
      <p:ext uri="{BB962C8B-B14F-4D97-AF65-F5344CB8AC3E}">
        <p14:creationId xmlns:p14="http://schemas.microsoft.com/office/powerpoint/2010/main" val="40915133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E0FBD-40EF-F4BE-A0ED-F4B2490856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2A1909-9455-9E98-9BC0-2BC269E157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DCA8D5-3B1A-CB15-FA7E-00C6A186D24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E401C22-6AFF-A45E-E240-EDD5CFF4127C}"/>
              </a:ext>
            </a:extLst>
          </p:cNvPr>
          <p:cNvSpPr>
            <a:spLocks noGrp="1"/>
          </p:cNvSpPr>
          <p:nvPr>
            <p:ph type="dt" sz="half" idx="10"/>
          </p:nvPr>
        </p:nvSpPr>
        <p:spPr/>
        <p:txBody>
          <a:bodyPr/>
          <a:lstStyle/>
          <a:p>
            <a:fld id="{F77C61D3-D169-B54B-A73A-D5A147DEB856}" type="datetimeFigureOut">
              <a:rPr lang="en-US" smtClean="0"/>
              <a:t>2/11/26</a:t>
            </a:fld>
            <a:endParaRPr lang="en-US"/>
          </a:p>
        </p:txBody>
      </p:sp>
      <p:sp>
        <p:nvSpPr>
          <p:cNvPr id="6" name="Footer Placeholder 5">
            <a:extLst>
              <a:ext uri="{FF2B5EF4-FFF2-40B4-BE49-F238E27FC236}">
                <a16:creationId xmlns:a16="http://schemas.microsoft.com/office/drawing/2014/main" id="{5629E382-4995-6CD6-DF04-5ED8E9EA07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A6B1C0-6A69-C5F9-901E-6FF1907BF785}"/>
              </a:ext>
            </a:extLst>
          </p:cNvPr>
          <p:cNvSpPr>
            <a:spLocks noGrp="1"/>
          </p:cNvSpPr>
          <p:nvPr>
            <p:ph type="sldNum" sz="quarter" idx="12"/>
          </p:nvPr>
        </p:nvSpPr>
        <p:spPr/>
        <p:txBody>
          <a:bodyPr/>
          <a:lstStyle/>
          <a:p>
            <a:fld id="{9C3E7564-12D9-DD43-A8F1-76A39A6FC9B0}" type="slidenum">
              <a:rPr lang="en-US" smtClean="0"/>
              <a:t>‹#›</a:t>
            </a:fld>
            <a:endParaRPr lang="en-US"/>
          </a:p>
        </p:txBody>
      </p:sp>
    </p:spTree>
    <p:extLst>
      <p:ext uri="{BB962C8B-B14F-4D97-AF65-F5344CB8AC3E}">
        <p14:creationId xmlns:p14="http://schemas.microsoft.com/office/powerpoint/2010/main" val="197626861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B5C74-52C4-19ED-29B6-9E54EC091EE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71F9F6-8F1C-B61D-E0AA-C23FC4F84E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D9F71A-2A54-998C-BAC4-F6EC3E16A8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DCE167-805D-2D04-BAE4-601DECE87A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825AAF-7D41-1551-7B54-2E39794BA70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04186E8-7F52-AC19-73E0-F79A531616A4}"/>
              </a:ext>
            </a:extLst>
          </p:cNvPr>
          <p:cNvSpPr>
            <a:spLocks noGrp="1"/>
          </p:cNvSpPr>
          <p:nvPr>
            <p:ph type="dt" sz="half" idx="10"/>
          </p:nvPr>
        </p:nvSpPr>
        <p:spPr/>
        <p:txBody>
          <a:bodyPr/>
          <a:lstStyle/>
          <a:p>
            <a:fld id="{F77C61D3-D169-B54B-A73A-D5A147DEB856}" type="datetimeFigureOut">
              <a:rPr lang="en-US" smtClean="0"/>
              <a:t>2/11/26</a:t>
            </a:fld>
            <a:endParaRPr lang="en-US"/>
          </a:p>
        </p:txBody>
      </p:sp>
      <p:sp>
        <p:nvSpPr>
          <p:cNvPr id="8" name="Footer Placeholder 7">
            <a:extLst>
              <a:ext uri="{FF2B5EF4-FFF2-40B4-BE49-F238E27FC236}">
                <a16:creationId xmlns:a16="http://schemas.microsoft.com/office/drawing/2014/main" id="{C6160A49-155F-CCA5-E0AE-27612760AE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3A5A5BC-BEE5-9C36-9C00-4476EB7D7CFC}"/>
              </a:ext>
            </a:extLst>
          </p:cNvPr>
          <p:cNvSpPr>
            <a:spLocks noGrp="1"/>
          </p:cNvSpPr>
          <p:nvPr>
            <p:ph type="sldNum" sz="quarter" idx="12"/>
          </p:nvPr>
        </p:nvSpPr>
        <p:spPr/>
        <p:txBody>
          <a:bodyPr/>
          <a:lstStyle/>
          <a:p>
            <a:fld id="{9C3E7564-12D9-DD43-A8F1-76A39A6FC9B0}" type="slidenum">
              <a:rPr lang="en-US" smtClean="0"/>
              <a:t>‹#›</a:t>
            </a:fld>
            <a:endParaRPr lang="en-US"/>
          </a:p>
        </p:txBody>
      </p:sp>
    </p:spTree>
    <p:extLst>
      <p:ext uri="{BB962C8B-B14F-4D97-AF65-F5344CB8AC3E}">
        <p14:creationId xmlns:p14="http://schemas.microsoft.com/office/powerpoint/2010/main" val="37215557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9505A-749C-7A44-E86D-A29BBBC118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848B3E-E28A-D66F-A673-E09C99204FE2}"/>
              </a:ext>
            </a:extLst>
          </p:cNvPr>
          <p:cNvSpPr>
            <a:spLocks noGrp="1"/>
          </p:cNvSpPr>
          <p:nvPr>
            <p:ph type="dt" sz="half" idx="10"/>
          </p:nvPr>
        </p:nvSpPr>
        <p:spPr/>
        <p:txBody>
          <a:bodyPr/>
          <a:lstStyle/>
          <a:p>
            <a:fld id="{F77C61D3-D169-B54B-A73A-D5A147DEB856}" type="datetimeFigureOut">
              <a:rPr lang="en-US" smtClean="0"/>
              <a:t>2/11/26</a:t>
            </a:fld>
            <a:endParaRPr lang="en-US"/>
          </a:p>
        </p:txBody>
      </p:sp>
      <p:sp>
        <p:nvSpPr>
          <p:cNvPr id="4" name="Footer Placeholder 3">
            <a:extLst>
              <a:ext uri="{FF2B5EF4-FFF2-40B4-BE49-F238E27FC236}">
                <a16:creationId xmlns:a16="http://schemas.microsoft.com/office/drawing/2014/main" id="{42EA356C-B434-4A49-A058-EC0A6766FA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27A15B3-ED75-CD8F-74E5-AF5FFD182A1E}"/>
              </a:ext>
            </a:extLst>
          </p:cNvPr>
          <p:cNvSpPr>
            <a:spLocks noGrp="1"/>
          </p:cNvSpPr>
          <p:nvPr>
            <p:ph type="sldNum" sz="quarter" idx="12"/>
          </p:nvPr>
        </p:nvSpPr>
        <p:spPr/>
        <p:txBody>
          <a:bodyPr/>
          <a:lstStyle/>
          <a:p>
            <a:fld id="{9C3E7564-12D9-DD43-A8F1-76A39A6FC9B0}" type="slidenum">
              <a:rPr lang="en-US" smtClean="0"/>
              <a:t>‹#›</a:t>
            </a:fld>
            <a:endParaRPr lang="en-US"/>
          </a:p>
        </p:txBody>
      </p:sp>
    </p:spTree>
    <p:extLst>
      <p:ext uri="{BB962C8B-B14F-4D97-AF65-F5344CB8AC3E}">
        <p14:creationId xmlns:p14="http://schemas.microsoft.com/office/powerpoint/2010/main" val="11891521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B1E822-7A45-95B5-BF1F-3A52265B1CA1}"/>
              </a:ext>
            </a:extLst>
          </p:cNvPr>
          <p:cNvSpPr>
            <a:spLocks noGrp="1"/>
          </p:cNvSpPr>
          <p:nvPr>
            <p:ph type="dt" sz="half" idx="10"/>
          </p:nvPr>
        </p:nvSpPr>
        <p:spPr/>
        <p:txBody>
          <a:bodyPr/>
          <a:lstStyle/>
          <a:p>
            <a:fld id="{F77C61D3-D169-B54B-A73A-D5A147DEB856}" type="datetimeFigureOut">
              <a:rPr lang="en-US" smtClean="0"/>
              <a:t>2/11/26</a:t>
            </a:fld>
            <a:endParaRPr lang="en-US"/>
          </a:p>
        </p:txBody>
      </p:sp>
      <p:sp>
        <p:nvSpPr>
          <p:cNvPr id="3" name="Footer Placeholder 2">
            <a:extLst>
              <a:ext uri="{FF2B5EF4-FFF2-40B4-BE49-F238E27FC236}">
                <a16:creationId xmlns:a16="http://schemas.microsoft.com/office/drawing/2014/main" id="{C2F830DB-A4A1-0BE2-2311-9D674878CD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261DCF5-58AD-B652-9AF7-C95B0C762DC8}"/>
              </a:ext>
            </a:extLst>
          </p:cNvPr>
          <p:cNvSpPr>
            <a:spLocks noGrp="1"/>
          </p:cNvSpPr>
          <p:nvPr>
            <p:ph type="sldNum" sz="quarter" idx="12"/>
          </p:nvPr>
        </p:nvSpPr>
        <p:spPr/>
        <p:txBody>
          <a:bodyPr/>
          <a:lstStyle/>
          <a:p>
            <a:fld id="{9C3E7564-12D9-DD43-A8F1-76A39A6FC9B0}" type="slidenum">
              <a:rPr lang="en-US" smtClean="0"/>
              <a:t>‹#›</a:t>
            </a:fld>
            <a:endParaRPr lang="en-US"/>
          </a:p>
        </p:txBody>
      </p:sp>
    </p:spTree>
    <p:extLst>
      <p:ext uri="{BB962C8B-B14F-4D97-AF65-F5344CB8AC3E}">
        <p14:creationId xmlns:p14="http://schemas.microsoft.com/office/powerpoint/2010/main" val="42184843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0B56D-BF90-BEB0-4FBE-67978ADA24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754849-00C2-ACCA-8486-7A17A637B6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D57F94-6507-DE72-9863-AAEC360F51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D0E4D8-EC2B-52C9-D4FD-7E52B665B988}"/>
              </a:ext>
            </a:extLst>
          </p:cNvPr>
          <p:cNvSpPr>
            <a:spLocks noGrp="1"/>
          </p:cNvSpPr>
          <p:nvPr>
            <p:ph type="dt" sz="half" idx="10"/>
          </p:nvPr>
        </p:nvSpPr>
        <p:spPr/>
        <p:txBody>
          <a:bodyPr/>
          <a:lstStyle/>
          <a:p>
            <a:fld id="{F77C61D3-D169-B54B-A73A-D5A147DEB856}" type="datetimeFigureOut">
              <a:rPr lang="en-US" smtClean="0"/>
              <a:t>2/11/26</a:t>
            </a:fld>
            <a:endParaRPr lang="en-US"/>
          </a:p>
        </p:txBody>
      </p:sp>
      <p:sp>
        <p:nvSpPr>
          <p:cNvPr id="6" name="Footer Placeholder 5">
            <a:extLst>
              <a:ext uri="{FF2B5EF4-FFF2-40B4-BE49-F238E27FC236}">
                <a16:creationId xmlns:a16="http://schemas.microsoft.com/office/drawing/2014/main" id="{B09666EE-5FFB-F6B4-2AC5-1C18C35F60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821EEF-C473-5BA9-EC64-6FB01389AFC6}"/>
              </a:ext>
            </a:extLst>
          </p:cNvPr>
          <p:cNvSpPr>
            <a:spLocks noGrp="1"/>
          </p:cNvSpPr>
          <p:nvPr>
            <p:ph type="sldNum" sz="quarter" idx="12"/>
          </p:nvPr>
        </p:nvSpPr>
        <p:spPr/>
        <p:txBody>
          <a:bodyPr/>
          <a:lstStyle/>
          <a:p>
            <a:fld id="{9C3E7564-12D9-DD43-A8F1-76A39A6FC9B0}" type="slidenum">
              <a:rPr lang="en-US" smtClean="0"/>
              <a:t>‹#›</a:t>
            </a:fld>
            <a:endParaRPr lang="en-US"/>
          </a:p>
        </p:txBody>
      </p:sp>
    </p:spTree>
    <p:extLst>
      <p:ext uri="{BB962C8B-B14F-4D97-AF65-F5344CB8AC3E}">
        <p14:creationId xmlns:p14="http://schemas.microsoft.com/office/powerpoint/2010/main" val="1466628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0B56D-BF90-BEB0-4FBE-67978ADA24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754849-00C2-ACCA-8486-7A17A637B6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D57F94-6507-DE72-9863-AAEC360F51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D0E4D8-EC2B-52C9-D4FD-7E52B665B988}"/>
              </a:ext>
            </a:extLst>
          </p:cNvPr>
          <p:cNvSpPr>
            <a:spLocks noGrp="1"/>
          </p:cNvSpPr>
          <p:nvPr>
            <p:ph type="dt" sz="half" idx="10"/>
          </p:nvPr>
        </p:nvSpPr>
        <p:spPr/>
        <p:txBody>
          <a:bodyPr/>
          <a:lstStyle/>
          <a:p>
            <a:fld id="{F77C61D3-D169-B54B-A73A-D5A147DEB856}" type="datetimeFigureOut">
              <a:rPr lang="en-US" smtClean="0"/>
              <a:t>2/11/26</a:t>
            </a:fld>
            <a:endParaRPr lang="en-US"/>
          </a:p>
        </p:txBody>
      </p:sp>
      <p:sp>
        <p:nvSpPr>
          <p:cNvPr id="6" name="Footer Placeholder 5">
            <a:extLst>
              <a:ext uri="{FF2B5EF4-FFF2-40B4-BE49-F238E27FC236}">
                <a16:creationId xmlns:a16="http://schemas.microsoft.com/office/drawing/2014/main" id="{B09666EE-5FFB-F6B4-2AC5-1C18C35F60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821EEF-C473-5BA9-EC64-6FB01389AFC6}"/>
              </a:ext>
            </a:extLst>
          </p:cNvPr>
          <p:cNvSpPr>
            <a:spLocks noGrp="1"/>
          </p:cNvSpPr>
          <p:nvPr>
            <p:ph type="sldNum" sz="quarter" idx="12"/>
          </p:nvPr>
        </p:nvSpPr>
        <p:spPr/>
        <p:txBody>
          <a:bodyPr/>
          <a:lstStyle/>
          <a:p>
            <a:fld id="{9C3E7564-12D9-DD43-A8F1-76A39A6FC9B0}" type="slidenum">
              <a:rPr lang="en-US" smtClean="0"/>
              <a:t>‹#›</a:t>
            </a:fld>
            <a:endParaRPr lang="en-US"/>
          </a:p>
        </p:txBody>
      </p:sp>
    </p:spTree>
    <p:extLst>
      <p:ext uri="{BB962C8B-B14F-4D97-AF65-F5344CB8AC3E}">
        <p14:creationId xmlns:p14="http://schemas.microsoft.com/office/powerpoint/2010/main" val="40771555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5008D-6A2F-B1BC-68B5-0D7E968F15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5EAAB3-1F11-B1A0-F895-C4D91243ED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F7AB794-A7D4-B40D-A1DB-CF664B089A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A00A2E-8FF1-FEA1-43A2-585E1AB7D24B}"/>
              </a:ext>
            </a:extLst>
          </p:cNvPr>
          <p:cNvSpPr>
            <a:spLocks noGrp="1"/>
          </p:cNvSpPr>
          <p:nvPr>
            <p:ph type="dt" sz="half" idx="10"/>
          </p:nvPr>
        </p:nvSpPr>
        <p:spPr/>
        <p:txBody>
          <a:bodyPr/>
          <a:lstStyle/>
          <a:p>
            <a:fld id="{F77C61D3-D169-B54B-A73A-D5A147DEB856}" type="datetimeFigureOut">
              <a:rPr lang="en-US" smtClean="0"/>
              <a:t>2/11/26</a:t>
            </a:fld>
            <a:endParaRPr lang="en-US"/>
          </a:p>
        </p:txBody>
      </p:sp>
      <p:sp>
        <p:nvSpPr>
          <p:cNvPr id="6" name="Footer Placeholder 5">
            <a:extLst>
              <a:ext uri="{FF2B5EF4-FFF2-40B4-BE49-F238E27FC236}">
                <a16:creationId xmlns:a16="http://schemas.microsoft.com/office/drawing/2014/main" id="{E1D1622B-A3C9-38F8-8CC5-0EDB823C69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2BCA72-2774-3B39-A8EA-7CC784DA853D}"/>
              </a:ext>
            </a:extLst>
          </p:cNvPr>
          <p:cNvSpPr>
            <a:spLocks noGrp="1"/>
          </p:cNvSpPr>
          <p:nvPr>
            <p:ph type="sldNum" sz="quarter" idx="12"/>
          </p:nvPr>
        </p:nvSpPr>
        <p:spPr/>
        <p:txBody>
          <a:bodyPr/>
          <a:lstStyle/>
          <a:p>
            <a:fld id="{9C3E7564-12D9-DD43-A8F1-76A39A6FC9B0}" type="slidenum">
              <a:rPr lang="en-US" smtClean="0"/>
              <a:t>‹#›</a:t>
            </a:fld>
            <a:endParaRPr lang="en-US"/>
          </a:p>
        </p:txBody>
      </p:sp>
    </p:spTree>
    <p:extLst>
      <p:ext uri="{BB962C8B-B14F-4D97-AF65-F5344CB8AC3E}">
        <p14:creationId xmlns:p14="http://schemas.microsoft.com/office/powerpoint/2010/main" val="2302695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CC17D-D57E-ABA4-2270-5445E00D20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D10AF2-8894-4E1C-553C-3134F44A05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42C35F-AF15-7C49-069E-99310CA06314}"/>
              </a:ext>
            </a:extLst>
          </p:cNvPr>
          <p:cNvSpPr>
            <a:spLocks noGrp="1"/>
          </p:cNvSpPr>
          <p:nvPr>
            <p:ph type="dt" sz="half" idx="10"/>
          </p:nvPr>
        </p:nvSpPr>
        <p:spPr/>
        <p:txBody>
          <a:bodyPr/>
          <a:lstStyle/>
          <a:p>
            <a:fld id="{F77C61D3-D169-B54B-A73A-D5A147DEB856}" type="datetimeFigureOut">
              <a:rPr lang="en-US" smtClean="0"/>
              <a:t>2/11/26</a:t>
            </a:fld>
            <a:endParaRPr lang="en-US"/>
          </a:p>
        </p:txBody>
      </p:sp>
      <p:sp>
        <p:nvSpPr>
          <p:cNvPr id="5" name="Footer Placeholder 4">
            <a:extLst>
              <a:ext uri="{FF2B5EF4-FFF2-40B4-BE49-F238E27FC236}">
                <a16:creationId xmlns:a16="http://schemas.microsoft.com/office/drawing/2014/main" id="{B60F6320-187F-6987-58BA-58577CEF27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F4A805-1599-D99D-DB38-EA7082189464}"/>
              </a:ext>
            </a:extLst>
          </p:cNvPr>
          <p:cNvSpPr>
            <a:spLocks noGrp="1"/>
          </p:cNvSpPr>
          <p:nvPr>
            <p:ph type="sldNum" sz="quarter" idx="12"/>
          </p:nvPr>
        </p:nvSpPr>
        <p:spPr/>
        <p:txBody>
          <a:bodyPr/>
          <a:lstStyle/>
          <a:p>
            <a:fld id="{9C3E7564-12D9-DD43-A8F1-76A39A6FC9B0}" type="slidenum">
              <a:rPr lang="en-US" smtClean="0"/>
              <a:t>‹#›</a:t>
            </a:fld>
            <a:endParaRPr lang="en-US"/>
          </a:p>
        </p:txBody>
      </p:sp>
    </p:spTree>
    <p:extLst>
      <p:ext uri="{BB962C8B-B14F-4D97-AF65-F5344CB8AC3E}">
        <p14:creationId xmlns:p14="http://schemas.microsoft.com/office/powerpoint/2010/main" val="398039012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807E78-7278-22FB-9D7B-64E0037136C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03A698-4B04-FE68-A522-145E144015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05E0B8-8E56-DEDC-1116-0E90168A2A1F}"/>
              </a:ext>
            </a:extLst>
          </p:cNvPr>
          <p:cNvSpPr>
            <a:spLocks noGrp="1"/>
          </p:cNvSpPr>
          <p:nvPr>
            <p:ph type="dt" sz="half" idx="10"/>
          </p:nvPr>
        </p:nvSpPr>
        <p:spPr/>
        <p:txBody>
          <a:bodyPr/>
          <a:lstStyle/>
          <a:p>
            <a:fld id="{F77C61D3-D169-B54B-A73A-D5A147DEB856}" type="datetimeFigureOut">
              <a:rPr lang="en-US" smtClean="0"/>
              <a:t>2/11/26</a:t>
            </a:fld>
            <a:endParaRPr lang="en-US"/>
          </a:p>
        </p:txBody>
      </p:sp>
      <p:sp>
        <p:nvSpPr>
          <p:cNvPr id="5" name="Footer Placeholder 4">
            <a:extLst>
              <a:ext uri="{FF2B5EF4-FFF2-40B4-BE49-F238E27FC236}">
                <a16:creationId xmlns:a16="http://schemas.microsoft.com/office/drawing/2014/main" id="{3DFE4101-5E04-52A6-7717-689B3186B4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CF431A-6518-83CA-5607-CE8D8453E381}"/>
              </a:ext>
            </a:extLst>
          </p:cNvPr>
          <p:cNvSpPr>
            <a:spLocks noGrp="1"/>
          </p:cNvSpPr>
          <p:nvPr>
            <p:ph type="sldNum" sz="quarter" idx="12"/>
          </p:nvPr>
        </p:nvSpPr>
        <p:spPr/>
        <p:txBody>
          <a:bodyPr/>
          <a:lstStyle/>
          <a:p>
            <a:fld id="{9C3E7564-12D9-DD43-A8F1-76A39A6FC9B0}" type="slidenum">
              <a:rPr lang="en-US" smtClean="0"/>
              <a:t>‹#›</a:t>
            </a:fld>
            <a:endParaRPr lang="en-US"/>
          </a:p>
        </p:txBody>
      </p:sp>
    </p:spTree>
    <p:extLst>
      <p:ext uri="{BB962C8B-B14F-4D97-AF65-F5344CB8AC3E}">
        <p14:creationId xmlns:p14="http://schemas.microsoft.com/office/powerpoint/2010/main" val="98492081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22"/>
        <p:cNvGrpSpPr/>
        <p:nvPr/>
      </p:nvGrpSpPr>
      <p:grpSpPr>
        <a:xfrm>
          <a:off x="0" y="0"/>
          <a:ext cx="0" cy="0"/>
          <a:chOff x="0" y="0"/>
          <a:chExt cx="0" cy="0"/>
        </a:xfrm>
      </p:grpSpPr>
      <p:pic>
        <p:nvPicPr>
          <p:cNvPr id="23" name="Google Shape;23;p40" descr="A blue and purple gradient&#10;&#10;AI-generated content may be incorrect."/>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4" name="Google Shape;24;p4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Alexandria ExtraLight"/>
              <a:buNone/>
              <a:defRPr sz="6000" b="0" i="0">
                <a:solidFill>
                  <a:schemeClr val="lt1"/>
                </a:solidFill>
                <a:latin typeface="Alexandria ExtraLight"/>
                <a:ea typeface="Alexandria ExtraLight"/>
                <a:cs typeface="Alexandria ExtraLight"/>
                <a:sym typeface="Alexandria Extra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0"/>
          <p:cNvSpPr txBox="1">
            <a:spLocks noGrp="1"/>
          </p:cNvSpPr>
          <p:nvPr>
            <p:ph type="subTitle" idx="1"/>
          </p:nvPr>
        </p:nvSpPr>
        <p:spPr>
          <a:xfrm>
            <a:off x="1524000" y="3347515"/>
            <a:ext cx="9144000"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6000"/>
              <a:buNone/>
              <a:defRPr sz="6000" b="0" i="0">
                <a:solidFill>
                  <a:schemeClr val="lt1"/>
                </a:solidFill>
                <a:latin typeface="Alexandria Light"/>
                <a:ea typeface="Alexandria Light"/>
                <a:cs typeface="Alexandria Light"/>
                <a:sym typeface="Alexandria 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6" name="Google Shape;26;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nl-BE"/>
              <a:t>‹#›</a:t>
            </a:fld>
            <a:endParaRPr/>
          </a:p>
        </p:txBody>
      </p:sp>
      <p:pic>
        <p:nvPicPr>
          <p:cNvPr id="29" name="Google Shape;29;p40" descr="A blue and black logo&#10;&#10;AI-generated content may be incorrect."/>
          <p:cNvPicPr preferRelativeResize="0"/>
          <p:nvPr/>
        </p:nvPicPr>
        <p:blipFill rotWithShape="1">
          <a:blip r:embed="rId3">
            <a:alphaModFix amt="50000"/>
          </a:blip>
          <a:srcRect/>
          <a:stretch/>
        </p:blipFill>
        <p:spPr>
          <a:xfrm>
            <a:off x="7586345" y="-565168"/>
            <a:ext cx="5762662" cy="5762662"/>
          </a:xfrm>
          <a:prstGeom prst="rect">
            <a:avLst/>
          </a:prstGeom>
          <a:noFill/>
          <a:ln>
            <a:noFill/>
          </a:ln>
        </p:spPr>
      </p:pic>
    </p:spTree>
    <p:extLst>
      <p:ext uri="{BB962C8B-B14F-4D97-AF65-F5344CB8AC3E}">
        <p14:creationId xmlns:p14="http://schemas.microsoft.com/office/powerpoint/2010/main" val="415337530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30"/>
        <p:cNvGrpSpPr/>
        <p:nvPr/>
      </p:nvGrpSpPr>
      <p:grpSpPr>
        <a:xfrm>
          <a:off x="0" y="0"/>
          <a:ext cx="0" cy="0"/>
          <a:chOff x="0" y="0"/>
          <a:chExt cx="0" cy="0"/>
        </a:xfrm>
      </p:grpSpPr>
      <p:pic>
        <p:nvPicPr>
          <p:cNvPr id="31" name="Google Shape;31;p41" descr="A blue and purple gradient&#10;&#10;AI-generated content may be incorrect."/>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2" name="Google Shape;32;p4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Alexandria ExtraLight"/>
              <a:buNone/>
              <a:defRPr sz="6000" b="0" i="0">
                <a:solidFill>
                  <a:schemeClr val="lt1"/>
                </a:solidFill>
                <a:latin typeface="Alexandria ExtraLight"/>
                <a:ea typeface="Alexandria ExtraLight"/>
                <a:cs typeface="Alexandria ExtraLight"/>
                <a:sym typeface="Alexandria Extra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41"/>
          <p:cNvSpPr txBox="1">
            <a:spLocks noGrp="1"/>
          </p:cNvSpPr>
          <p:nvPr>
            <p:ph type="subTitle" idx="1"/>
          </p:nvPr>
        </p:nvSpPr>
        <p:spPr>
          <a:xfrm>
            <a:off x="1524000" y="3347515"/>
            <a:ext cx="9144000"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6000"/>
              <a:buNone/>
              <a:defRPr sz="6000" b="0" i="0">
                <a:solidFill>
                  <a:schemeClr val="lt1"/>
                </a:solidFill>
                <a:latin typeface="Alexandria Light"/>
                <a:ea typeface="Alexandria Light"/>
                <a:cs typeface="Alexandria Light"/>
                <a:sym typeface="Alexandria 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4" name="Google Shape;34;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pic>
        <p:nvPicPr>
          <p:cNvPr id="37" name="Google Shape;37;p41" descr="A blue and black logo&#10;&#10;AI-generated content may be incorrect."/>
          <p:cNvPicPr preferRelativeResize="0"/>
          <p:nvPr/>
        </p:nvPicPr>
        <p:blipFill rotWithShape="1">
          <a:blip r:embed="rId3">
            <a:alphaModFix amt="50000"/>
          </a:blip>
          <a:srcRect t="9808" r="19742"/>
          <a:stretch/>
        </p:blipFill>
        <p:spPr>
          <a:xfrm>
            <a:off x="7586345" y="0"/>
            <a:ext cx="4625017" cy="5197494"/>
          </a:xfrm>
          <a:prstGeom prst="rect">
            <a:avLst/>
          </a:prstGeom>
          <a:noFill/>
          <a:ln>
            <a:noFill/>
          </a:ln>
        </p:spPr>
      </p:pic>
      <p:pic>
        <p:nvPicPr>
          <p:cNvPr id="38" name="Google Shape;38;p41" descr="A black and white logo&#10;&#10;AI-generated content may be incorrect."/>
          <p:cNvPicPr preferRelativeResize="0"/>
          <p:nvPr/>
        </p:nvPicPr>
        <p:blipFill rotWithShape="1">
          <a:blip r:embed="rId4">
            <a:alphaModFix/>
          </a:blip>
          <a:srcRect/>
          <a:stretch/>
        </p:blipFill>
        <p:spPr>
          <a:xfrm>
            <a:off x="1543362" y="4766754"/>
            <a:ext cx="1928618" cy="684477"/>
          </a:xfrm>
          <a:prstGeom prst="rect">
            <a:avLst/>
          </a:prstGeom>
          <a:noFill/>
          <a:ln>
            <a:noFill/>
          </a:ln>
        </p:spPr>
      </p:pic>
    </p:spTree>
    <p:extLst>
      <p:ext uri="{BB962C8B-B14F-4D97-AF65-F5344CB8AC3E}">
        <p14:creationId xmlns:p14="http://schemas.microsoft.com/office/powerpoint/2010/main" val="63136547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39"/>
        <p:cNvGrpSpPr/>
        <p:nvPr/>
      </p:nvGrpSpPr>
      <p:grpSpPr>
        <a:xfrm>
          <a:off x="0" y="0"/>
          <a:ext cx="0" cy="0"/>
          <a:chOff x="0" y="0"/>
          <a:chExt cx="0" cy="0"/>
        </a:xfrm>
      </p:grpSpPr>
      <p:pic>
        <p:nvPicPr>
          <p:cNvPr id="40" name="Google Shape;40;p42" descr="A blue and purple gradient&#10;&#10;AI-generated content may be incorrect."/>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41" name="Google Shape;41;p42" descr="A black background with a green logo&#10;&#10;AI-generated content may be incorrect."/>
          <p:cNvPicPr preferRelativeResize="0"/>
          <p:nvPr/>
        </p:nvPicPr>
        <p:blipFill rotWithShape="1">
          <a:blip r:embed="rId3">
            <a:alphaModFix/>
          </a:blip>
          <a:srcRect/>
          <a:stretch/>
        </p:blipFill>
        <p:spPr>
          <a:xfrm>
            <a:off x="-23562" y="0"/>
            <a:ext cx="9974766" cy="7049393"/>
          </a:xfrm>
          <a:prstGeom prst="rect">
            <a:avLst/>
          </a:prstGeom>
          <a:noFill/>
          <a:ln>
            <a:noFill/>
          </a:ln>
        </p:spPr>
      </p:pic>
      <p:sp>
        <p:nvSpPr>
          <p:cNvPr id="42" name="Google Shape;42;p42"/>
          <p:cNvSpPr txBox="1">
            <a:spLocks noGrp="1"/>
          </p:cNvSpPr>
          <p:nvPr>
            <p:ph type="ctrTitle"/>
          </p:nvPr>
        </p:nvSpPr>
        <p:spPr>
          <a:xfrm>
            <a:off x="5814647" y="1654926"/>
            <a:ext cx="9144000"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Alexandria ExtraLight"/>
              <a:buNone/>
              <a:defRPr sz="6000" b="0" i="0">
                <a:solidFill>
                  <a:schemeClr val="lt1"/>
                </a:solidFill>
                <a:latin typeface="Alexandria ExtraLight"/>
                <a:ea typeface="Alexandria ExtraLight"/>
                <a:cs typeface="Alexandria ExtraLight"/>
                <a:sym typeface="Alexandria Extra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42"/>
          <p:cNvSpPr txBox="1">
            <a:spLocks noGrp="1"/>
          </p:cNvSpPr>
          <p:nvPr>
            <p:ph type="subTitle" idx="1"/>
          </p:nvPr>
        </p:nvSpPr>
        <p:spPr>
          <a:xfrm>
            <a:off x="5814647" y="3880078"/>
            <a:ext cx="9144000"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6000"/>
              <a:buNone/>
              <a:defRPr sz="6000" b="0" i="0">
                <a:solidFill>
                  <a:schemeClr val="lt1"/>
                </a:solidFill>
                <a:latin typeface="Alexandria Light"/>
                <a:ea typeface="Alexandria Light"/>
                <a:cs typeface="Alexandria Light"/>
                <a:sym typeface="Alexandria 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4" name="Google Shape;4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pic>
        <p:nvPicPr>
          <p:cNvPr id="47" name="Google Shape;47;p42" descr="A black and white logo&#10;&#10;AI-generated content may be incorrect."/>
          <p:cNvPicPr preferRelativeResize="0"/>
          <p:nvPr/>
        </p:nvPicPr>
        <p:blipFill rotWithShape="1">
          <a:blip r:embed="rId4">
            <a:alphaModFix/>
          </a:blip>
          <a:srcRect/>
          <a:stretch/>
        </p:blipFill>
        <p:spPr>
          <a:xfrm>
            <a:off x="9715500" y="938259"/>
            <a:ext cx="1480039" cy="525274"/>
          </a:xfrm>
          <a:prstGeom prst="rect">
            <a:avLst/>
          </a:prstGeom>
          <a:noFill/>
          <a:ln>
            <a:noFill/>
          </a:ln>
        </p:spPr>
      </p:pic>
    </p:spTree>
    <p:extLst>
      <p:ext uri="{BB962C8B-B14F-4D97-AF65-F5344CB8AC3E}">
        <p14:creationId xmlns:p14="http://schemas.microsoft.com/office/powerpoint/2010/main" val="313026635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8"/>
        <p:cNvGrpSpPr/>
        <p:nvPr/>
      </p:nvGrpSpPr>
      <p:grpSpPr>
        <a:xfrm>
          <a:off x="0" y="0"/>
          <a:ext cx="0" cy="0"/>
          <a:chOff x="0" y="0"/>
          <a:chExt cx="0" cy="0"/>
        </a:xfrm>
      </p:grpSpPr>
      <p:pic>
        <p:nvPicPr>
          <p:cNvPr id="49" name="Google Shape;49;p43" descr="A blue and black logo&#10;&#10;AI-generated content may be incorrect."/>
          <p:cNvPicPr preferRelativeResize="0"/>
          <p:nvPr/>
        </p:nvPicPr>
        <p:blipFill rotWithShape="1">
          <a:blip r:embed="rId2">
            <a:alphaModFix amt="10000"/>
          </a:blip>
          <a:srcRect/>
          <a:stretch/>
        </p:blipFill>
        <p:spPr>
          <a:xfrm>
            <a:off x="7663862" y="-612794"/>
            <a:ext cx="5762662" cy="5762662"/>
          </a:xfrm>
          <a:prstGeom prst="rect">
            <a:avLst/>
          </a:prstGeom>
          <a:noFill/>
          <a:ln>
            <a:noFill/>
          </a:ln>
        </p:spPr>
      </p:pic>
      <p:sp>
        <p:nvSpPr>
          <p:cNvPr id="50" name="Google Shape;50;p43"/>
          <p:cNvSpPr txBox="1">
            <a:spLocks noGrp="1"/>
          </p:cNvSpPr>
          <p:nvPr>
            <p:ph type="title"/>
          </p:nvPr>
        </p:nvSpPr>
        <p:spPr>
          <a:xfrm>
            <a:off x="831850" y="1635919"/>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2"/>
              </a:buClr>
              <a:buSzPts val="6000"/>
              <a:buFont typeface="Alexandria ExtraLight"/>
              <a:buNone/>
              <a:defRPr sz="6000" b="0" i="0">
                <a:solidFill>
                  <a:schemeClr val="accent2"/>
                </a:solidFill>
                <a:latin typeface="Alexandria ExtraLight"/>
                <a:ea typeface="Alexandria ExtraLight"/>
                <a:cs typeface="Alexandria ExtraLight"/>
                <a:sym typeface="Alexandria Extra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4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400"/>
              <a:buNone/>
              <a:defRPr sz="2400" b="0" i="0">
                <a:solidFill>
                  <a:schemeClr val="accent2"/>
                </a:solidFill>
                <a:latin typeface="Alexandria Medium"/>
                <a:ea typeface="Alexandria Medium"/>
                <a:cs typeface="Alexandria Medium"/>
                <a:sym typeface="Alexandria Medium"/>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52" name="Google Shape;52;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54" name="Google Shape;54;p43" descr="A blue and purple gradient&#10;&#10;AI-generated content may be incorrect."/>
          <p:cNvPicPr preferRelativeResize="0"/>
          <p:nvPr/>
        </p:nvPicPr>
        <p:blipFill rotWithShape="1">
          <a:blip r:embed="rId3">
            <a:alphaModFix/>
          </a:blip>
          <a:srcRect/>
          <a:stretch/>
        </p:blipFill>
        <p:spPr>
          <a:xfrm>
            <a:off x="0" y="-4196"/>
            <a:ext cx="12192000" cy="867266"/>
          </a:xfrm>
          <a:prstGeom prst="rect">
            <a:avLst/>
          </a:prstGeom>
          <a:noFill/>
          <a:ln>
            <a:noFill/>
          </a:ln>
        </p:spPr>
      </p:pic>
      <p:sp>
        <p:nvSpPr>
          <p:cNvPr id="55" name="Google Shape;55;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pic>
        <p:nvPicPr>
          <p:cNvPr id="56" name="Google Shape;56;p43" descr="A black and white logo&#10;&#10;AI-generated content may be incorrect."/>
          <p:cNvPicPr preferRelativeResize="0"/>
          <p:nvPr/>
        </p:nvPicPr>
        <p:blipFill rotWithShape="1">
          <a:blip r:embed="rId4">
            <a:alphaModFix/>
          </a:blip>
          <a:srcRect/>
          <a:stretch/>
        </p:blipFill>
        <p:spPr>
          <a:xfrm>
            <a:off x="10020925" y="223092"/>
            <a:ext cx="1332876" cy="473045"/>
          </a:xfrm>
          <a:prstGeom prst="rect">
            <a:avLst/>
          </a:prstGeom>
          <a:noFill/>
          <a:ln>
            <a:noFill/>
          </a:ln>
        </p:spPr>
      </p:pic>
      <p:pic>
        <p:nvPicPr>
          <p:cNvPr id="57" name="Google Shape;57;p43"/>
          <p:cNvPicPr preferRelativeResize="0"/>
          <p:nvPr/>
        </p:nvPicPr>
        <p:blipFill rotWithShape="1">
          <a:blip r:embed="rId5">
            <a:alphaModFix/>
          </a:blip>
          <a:srcRect/>
          <a:stretch/>
        </p:blipFill>
        <p:spPr>
          <a:xfrm>
            <a:off x="11443727" y="6356350"/>
            <a:ext cx="367273" cy="365125"/>
          </a:xfrm>
          <a:prstGeom prst="rect">
            <a:avLst/>
          </a:prstGeom>
          <a:noFill/>
          <a:ln>
            <a:noFill/>
          </a:ln>
        </p:spPr>
      </p:pic>
    </p:spTree>
    <p:extLst>
      <p:ext uri="{BB962C8B-B14F-4D97-AF65-F5344CB8AC3E}">
        <p14:creationId xmlns:p14="http://schemas.microsoft.com/office/powerpoint/2010/main" val="361964265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4_Section Header">
  <p:cSld name="4_Section Header">
    <p:spTree>
      <p:nvGrpSpPr>
        <p:cNvPr id="1" name="Shape 58"/>
        <p:cNvGrpSpPr/>
        <p:nvPr/>
      </p:nvGrpSpPr>
      <p:grpSpPr>
        <a:xfrm>
          <a:off x="0" y="0"/>
          <a:ext cx="0" cy="0"/>
          <a:chOff x="0" y="0"/>
          <a:chExt cx="0" cy="0"/>
        </a:xfrm>
      </p:grpSpPr>
      <p:pic>
        <p:nvPicPr>
          <p:cNvPr id="59" name="Google Shape;59;p44" descr="A blue and black logo&#10;&#10;AI-generated content may be incorrect."/>
          <p:cNvPicPr preferRelativeResize="0"/>
          <p:nvPr/>
        </p:nvPicPr>
        <p:blipFill rotWithShape="1">
          <a:blip r:embed="rId2">
            <a:alphaModFix amt="10000"/>
          </a:blip>
          <a:srcRect/>
          <a:stretch/>
        </p:blipFill>
        <p:spPr>
          <a:xfrm>
            <a:off x="7663862" y="-612794"/>
            <a:ext cx="5762662" cy="5762662"/>
          </a:xfrm>
          <a:prstGeom prst="rect">
            <a:avLst/>
          </a:prstGeom>
          <a:noFill/>
          <a:ln>
            <a:noFill/>
          </a:ln>
        </p:spPr>
      </p:pic>
      <p:sp>
        <p:nvSpPr>
          <p:cNvPr id="60" name="Google Shape;60;p44"/>
          <p:cNvSpPr txBox="1">
            <a:spLocks noGrp="1"/>
          </p:cNvSpPr>
          <p:nvPr>
            <p:ph type="title"/>
          </p:nvPr>
        </p:nvSpPr>
        <p:spPr>
          <a:xfrm>
            <a:off x="831850" y="1635919"/>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2"/>
              </a:buClr>
              <a:buSzPts val="6000"/>
              <a:buFont typeface="Alexandria ExtraLight"/>
              <a:buNone/>
              <a:defRPr sz="6000" b="0" i="0">
                <a:solidFill>
                  <a:schemeClr val="accent2"/>
                </a:solidFill>
                <a:latin typeface="Alexandria ExtraLight"/>
                <a:ea typeface="Alexandria ExtraLight"/>
                <a:cs typeface="Alexandria ExtraLight"/>
                <a:sym typeface="Alexandria Extra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4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400"/>
              <a:buNone/>
              <a:defRPr sz="2400" b="0" i="0">
                <a:solidFill>
                  <a:schemeClr val="accent2"/>
                </a:solidFill>
                <a:latin typeface="Alexandria Medium"/>
                <a:ea typeface="Alexandria Medium"/>
                <a:cs typeface="Alexandria Medium"/>
                <a:sym typeface="Alexandria Medium"/>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62" name="Google Shape;62;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sp>
        <p:nvSpPr>
          <p:cNvPr id="65" name="Google Shape;65;p44"/>
          <p:cNvSpPr/>
          <p:nvPr/>
        </p:nvSpPr>
        <p:spPr>
          <a:xfrm>
            <a:off x="0" y="0"/>
            <a:ext cx="12192000" cy="86726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pic>
        <p:nvPicPr>
          <p:cNvPr id="66" name="Google Shape;66;p44" descr="A black and white logo&#10;&#10;AI-generated content may be incorrect."/>
          <p:cNvPicPr preferRelativeResize="0"/>
          <p:nvPr/>
        </p:nvPicPr>
        <p:blipFill rotWithShape="1">
          <a:blip r:embed="rId3">
            <a:alphaModFix/>
          </a:blip>
          <a:srcRect/>
          <a:stretch/>
        </p:blipFill>
        <p:spPr>
          <a:xfrm>
            <a:off x="10020925" y="223092"/>
            <a:ext cx="1332876" cy="473045"/>
          </a:xfrm>
          <a:prstGeom prst="rect">
            <a:avLst/>
          </a:prstGeom>
          <a:noFill/>
          <a:ln>
            <a:noFill/>
          </a:ln>
        </p:spPr>
      </p:pic>
      <p:pic>
        <p:nvPicPr>
          <p:cNvPr id="67" name="Google Shape;67;p44"/>
          <p:cNvPicPr preferRelativeResize="0"/>
          <p:nvPr/>
        </p:nvPicPr>
        <p:blipFill rotWithShape="1">
          <a:blip r:embed="rId4">
            <a:alphaModFix/>
          </a:blip>
          <a:srcRect/>
          <a:stretch/>
        </p:blipFill>
        <p:spPr>
          <a:xfrm>
            <a:off x="11443727" y="6356350"/>
            <a:ext cx="367273" cy="365125"/>
          </a:xfrm>
          <a:prstGeom prst="rect">
            <a:avLst/>
          </a:prstGeom>
          <a:noFill/>
          <a:ln>
            <a:noFill/>
          </a:ln>
        </p:spPr>
      </p:pic>
    </p:spTree>
    <p:extLst>
      <p:ext uri="{BB962C8B-B14F-4D97-AF65-F5344CB8AC3E}">
        <p14:creationId xmlns:p14="http://schemas.microsoft.com/office/powerpoint/2010/main" val="227829398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105"/>
        <p:cNvGrpSpPr/>
        <p:nvPr/>
      </p:nvGrpSpPr>
      <p:grpSpPr>
        <a:xfrm>
          <a:off x="0" y="0"/>
          <a:ext cx="0" cy="0"/>
          <a:chOff x="0" y="0"/>
          <a:chExt cx="0" cy="0"/>
        </a:xfrm>
      </p:grpSpPr>
      <p:pic>
        <p:nvPicPr>
          <p:cNvPr id="106" name="Google Shape;106;p49" descr="A blue and black logo&#10;&#10;AI-generated content may be incorrect."/>
          <p:cNvPicPr preferRelativeResize="0"/>
          <p:nvPr/>
        </p:nvPicPr>
        <p:blipFill rotWithShape="1">
          <a:blip r:embed="rId2">
            <a:alphaModFix amt="10000"/>
          </a:blip>
          <a:srcRect/>
          <a:stretch/>
        </p:blipFill>
        <p:spPr>
          <a:xfrm>
            <a:off x="7663862" y="-612794"/>
            <a:ext cx="5762662" cy="5762662"/>
          </a:xfrm>
          <a:prstGeom prst="rect">
            <a:avLst/>
          </a:prstGeom>
          <a:noFill/>
          <a:ln>
            <a:noFill/>
          </a:ln>
        </p:spPr>
      </p:pic>
      <p:sp>
        <p:nvSpPr>
          <p:cNvPr id="107" name="Google Shape;107;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AEDFE"/>
              </a:buClr>
              <a:buSzPts val="4400"/>
              <a:buFont typeface="Alexandria Medium"/>
              <a:buNone/>
              <a:defRPr>
                <a:solidFill>
                  <a:srgbClr val="1AEDF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4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1AEDFE"/>
              </a:buClr>
              <a:buSzPts val="2800"/>
              <a:buChar char="•"/>
              <a:defRPr>
                <a:solidFill>
                  <a:srgbClr val="1AEDFE"/>
                </a:solidFill>
              </a:defRPr>
            </a:lvl1pPr>
            <a:lvl2pPr marL="914400" lvl="1" indent="-381000" algn="l">
              <a:lnSpc>
                <a:spcPct val="90000"/>
              </a:lnSpc>
              <a:spcBef>
                <a:spcPts val="500"/>
              </a:spcBef>
              <a:spcAft>
                <a:spcPts val="0"/>
              </a:spcAft>
              <a:buClr>
                <a:srgbClr val="1AEDFE"/>
              </a:buClr>
              <a:buSzPts val="2400"/>
              <a:buChar char="•"/>
              <a:defRPr>
                <a:solidFill>
                  <a:srgbClr val="1AEDFE"/>
                </a:solidFill>
              </a:defRPr>
            </a:lvl2pPr>
            <a:lvl3pPr marL="1371600" lvl="2" indent="-355600" algn="l">
              <a:lnSpc>
                <a:spcPct val="90000"/>
              </a:lnSpc>
              <a:spcBef>
                <a:spcPts val="500"/>
              </a:spcBef>
              <a:spcAft>
                <a:spcPts val="0"/>
              </a:spcAft>
              <a:buClr>
                <a:srgbClr val="1AEDFE"/>
              </a:buClr>
              <a:buSzPts val="2000"/>
              <a:buChar char="•"/>
              <a:defRPr>
                <a:solidFill>
                  <a:srgbClr val="1AEDFE"/>
                </a:solidFill>
              </a:defRPr>
            </a:lvl3pPr>
            <a:lvl4pPr marL="1828800" lvl="3" indent="-342900" algn="l">
              <a:lnSpc>
                <a:spcPct val="90000"/>
              </a:lnSpc>
              <a:spcBef>
                <a:spcPts val="500"/>
              </a:spcBef>
              <a:spcAft>
                <a:spcPts val="0"/>
              </a:spcAft>
              <a:buClr>
                <a:srgbClr val="1AEDFE"/>
              </a:buClr>
              <a:buSzPts val="1800"/>
              <a:buChar char="•"/>
              <a:defRPr>
                <a:solidFill>
                  <a:srgbClr val="1AEDFE"/>
                </a:solidFill>
              </a:defRPr>
            </a:lvl4pPr>
            <a:lvl5pPr marL="2286000" lvl="4" indent="-342900" algn="l">
              <a:lnSpc>
                <a:spcPct val="90000"/>
              </a:lnSpc>
              <a:spcBef>
                <a:spcPts val="500"/>
              </a:spcBef>
              <a:spcAft>
                <a:spcPts val="0"/>
              </a:spcAft>
              <a:buClr>
                <a:srgbClr val="1AEDFE"/>
              </a:buClr>
              <a:buSzPts val="1800"/>
              <a:buChar char="•"/>
              <a:defRPr>
                <a:solidFill>
                  <a:srgbClr val="1AEDFE"/>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pic>
        <p:nvPicPr>
          <p:cNvPr id="112" name="Google Shape;112;p49" descr="A blue and black logo&#10;&#10;AI-generated content may be incorrect."/>
          <p:cNvPicPr preferRelativeResize="0"/>
          <p:nvPr/>
        </p:nvPicPr>
        <p:blipFill rotWithShape="1">
          <a:blip r:embed="rId3">
            <a:alphaModFix/>
          </a:blip>
          <a:srcRect/>
          <a:stretch/>
        </p:blipFill>
        <p:spPr>
          <a:xfrm>
            <a:off x="11353800" y="6356350"/>
            <a:ext cx="516645" cy="365125"/>
          </a:xfrm>
          <a:prstGeom prst="rect">
            <a:avLst/>
          </a:prstGeom>
          <a:noFill/>
          <a:ln>
            <a:noFill/>
          </a:ln>
        </p:spPr>
      </p:pic>
    </p:spTree>
    <p:extLst>
      <p:ext uri="{BB962C8B-B14F-4D97-AF65-F5344CB8AC3E}">
        <p14:creationId xmlns:p14="http://schemas.microsoft.com/office/powerpoint/2010/main" val="23719423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113"/>
        <p:cNvGrpSpPr/>
        <p:nvPr/>
      </p:nvGrpSpPr>
      <p:grpSpPr>
        <a:xfrm>
          <a:off x="0" y="0"/>
          <a:ext cx="0" cy="0"/>
          <a:chOff x="0" y="0"/>
          <a:chExt cx="0" cy="0"/>
        </a:xfrm>
      </p:grpSpPr>
      <p:sp>
        <p:nvSpPr>
          <p:cNvPr id="114" name="Google Shape;114;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AEDFE"/>
              </a:buClr>
              <a:buSzPts val="4400"/>
              <a:buFont typeface="Alexandria Medium"/>
              <a:buNone/>
              <a:defRPr>
                <a:solidFill>
                  <a:srgbClr val="1AEDF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 name="Google Shape;115;p5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a:solidFill>
                  <a:schemeClr val="lt1"/>
                </a:solidFil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pic>
        <p:nvPicPr>
          <p:cNvPr id="119" name="Google Shape;119;p50" descr="A blue and black logo&#10;&#10;AI-generated content may be incorrect."/>
          <p:cNvPicPr preferRelativeResize="0"/>
          <p:nvPr/>
        </p:nvPicPr>
        <p:blipFill rotWithShape="1">
          <a:blip r:embed="rId2">
            <a:alphaModFix/>
          </a:blip>
          <a:srcRect/>
          <a:stretch/>
        </p:blipFill>
        <p:spPr>
          <a:xfrm>
            <a:off x="11353800" y="6356350"/>
            <a:ext cx="516645" cy="365125"/>
          </a:xfrm>
          <a:prstGeom prst="rect">
            <a:avLst/>
          </a:prstGeom>
          <a:noFill/>
          <a:ln>
            <a:noFill/>
          </a:ln>
        </p:spPr>
      </p:pic>
    </p:spTree>
    <p:extLst>
      <p:ext uri="{BB962C8B-B14F-4D97-AF65-F5344CB8AC3E}">
        <p14:creationId xmlns:p14="http://schemas.microsoft.com/office/powerpoint/2010/main" val="3361381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5008D-6A2F-B1BC-68B5-0D7E968F15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5EAAB3-1F11-B1A0-F895-C4D91243ED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F7AB794-A7D4-B40D-A1DB-CF664B089A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A00A2E-8FF1-FEA1-43A2-585E1AB7D24B}"/>
              </a:ext>
            </a:extLst>
          </p:cNvPr>
          <p:cNvSpPr>
            <a:spLocks noGrp="1"/>
          </p:cNvSpPr>
          <p:nvPr>
            <p:ph type="dt" sz="half" idx="10"/>
          </p:nvPr>
        </p:nvSpPr>
        <p:spPr/>
        <p:txBody>
          <a:bodyPr/>
          <a:lstStyle/>
          <a:p>
            <a:fld id="{F77C61D3-D169-B54B-A73A-D5A147DEB856}" type="datetimeFigureOut">
              <a:rPr lang="en-US" smtClean="0"/>
              <a:t>2/11/26</a:t>
            </a:fld>
            <a:endParaRPr lang="en-US"/>
          </a:p>
        </p:txBody>
      </p:sp>
      <p:sp>
        <p:nvSpPr>
          <p:cNvPr id="6" name="Footer Placeholder 5">
            <a:extLst>
              <a:ext uri="{FF2B5EF4-FFF2-40B4-BE49-F238E27FC236}">
                <a16:creationId xmlns:a16="http://schemas.microsoft.com/office/drawing/2014/main" id="{E1D1622B-A3C9-38F8-8CC5-0EDB823C69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2BCA72-2774-3B39-A8EA-7CC784DA853D}"/>
              </a:ext>
            </a:extLst>
          </p:cNvPr>
          <p:cNvSpPr>
            <a:spLocks noGrp="1"/>
          </p:cNvSpPr>
          <p:nvPr>
            <p:ph type="sldNum" sz="quarter" idx="12"/>
          </p:nvPr>
        </p:nvSpPr>
        <p:spPr/>
        <p:txBody>
          <a:bodyPr/>
          <a:lstStyle/>
          <a:p>
            <a:fld id="{9C3E7564-12D9-DD43-A8F1-76A39A6FC9B0}" type="slidenum">
              <a:rPr lang="en-US" smtClean="0"/>
              <a:t>‹#›</a:t>
            </a:fld>
            <a:endParaRPr lang="en-US"/>
          </a:p>
        </p:txBody>
      </p:sp>
    </p:spTree>
    <p:extLst>
      <p:ext uri="{BB962C8B-B14F-4D97-AF65-F5344CB8AC3E}">
        <p14:creationId xmlns:p14="http://schemas.microsoft.com/office/powerpoint/2010/main" val="70714694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28"/>
        <p:cNvGrpSpPr/>
        <p:nvPr/>
      </p:nvGrpSpPr>
      <p:grpSpPr>
        <a:xfrm>
          <a:off x="0" y="0"/>
          <a:ext cx="0" cy="0"/>
          <a:chOff x="0" y="0"/>
          <a:chExt cx="0" cy="0"/>
        </a:xfrm>
      </p:grpSpPr>
      <p:sp>
        <p:nvSpPr>
          <p:cNvPr id="129" name="Google Shape;129;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 name="Google Shape;130;p5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 name="Google Shape;131;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pic>
        <p:nvPicPr>
          <p:cNvPr id="134" name="Google Shape;134;p52" descr="A white and black logo&#10;&#10;AI-generated content may be incorrect."/>
          <p:cNvPicPr preferRelativeResize="0"/>
          <p:nvPr/>
        </p:nvPicPr>
        <p:blipFill rotWithShape="1">
          <a:blip r:embed="rId2">
            <a:alphaModFix/>
          </a:blip>
          <a:srcRect/>
          <a:stretch/>
        </p:blipFill>
        <p:spPr>
          <a:xfrm>
            <a:off x="11471959" y="6384417"/>
            <a:ext cx="339041" cy="337058"/>
          </a:xfrm>
          <a:prstGeom prst="rect">
            <a:avLst/>
          </a:prstGeom>
          <a:noFill/>
          <a:ln>
            <a:noFill/>
          </a:ln>
        </p:spPr>
      </p:pic>
    </p:spTree>
    <p:extLst>
      <p:ext uri="{BB962C8B-B14F-4D97-AF65-F5344CB8AC3E}">
        <p14:creationId xmlns:p14="http://schemas.microsoft.com/office/powerpoint/2010/main" val="15299053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7_Title and Content">
  <p:cSld name="7_Title and Content">
    <p:spTree>
      <p:nvGrpSpPr>
        <p:cNvPr id="1" name="Shape 135"/>
        <p:cNvGrpSpPr/>
        <p:nvPr/>
      </p:nvGrpSpPr>
      <p:grpSpPr>
        <a:xfrm>
          <a:off x="0" y="0"/>
          <a:ext cx="0" cy="0"/>
          <a:chOff x="0" y="0"/>
          <a:chExt cx="0" cy="0"/>
        </a:xfrm>
      </p:grpSpPr>
      <p:sp>
        <p:nvSpPr>
          <p:cNvPr id="136" name="Google Shape;136;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3F3F3"/>
              </a:buClr>
              <a:buSzPts val="4400"/>
              <a:buFont typeface="Alexandria Medium"/>
              <a:buNone/>
              <a:defRPr>
                <a:solidFill>
                  <a:srgbClr val="F3F3F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7" name="Google Shape;137;p5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a:solidFill>
                  <a:schemeClr val="lt1"/>
                </a:solidFil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38" name="Google Shape;138;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pic>
        <p:nvPicPr>
          <p:cNvPr id="141" name="Google Shape;141;p53" descr="A blue and black logo&#10;&#10;AI-generated content may be incorrect."/>
          <p:cNvPicPr preferRelativeResize="0"/>
          <p:nvPr/>
        </p:nvPicPr>
        <p:blipFill rotWithShape="1">
          <a:blip r:embed="rId2">
            <a:alphaModFix/>
          </a:blip>
          <a:srcRect/>
          <a:stretch/>
        </p:blipFill>
        <p:spPr>
          <a:xfrm>
            <a:off x="11353800" y="6356350"/>
            <a:ext cx="516645" cy="365125"/>
          </a:xfrm>
          <a:prstGeom prst="rect">
            <a:avLst/>
          </a:prstGeom>
          <a:noFill/>
          <a:ln>
            <a:noFill/>
          </a:ln>
        </p:spPr>
      </p:pic>
    </p:spTree>
    <p:extLst>
      <p:ext uri="{BB962C8B-B14F-4D97-AF65-F5344CB8AC3E}">
        <p14:creationId xmlns:p14="http://schemas.microsoft.com/office/powerpoint/2010/main" val="315783875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142"/>
        <p:cNvGrpSpPr/>
        <p:nvPr/>
      </p:nvGrpSpPr>
      <p:grpSpPr>
        <a:xfrm>
          <a:off x="0" y="0"/>
          <a:ext cx="0" cy="0"/>
          <a:chOff x="0" y="0"/>
          <a:chExt cx="0" cy="0"/>
        </a:xfrm>
      </p:grpSpPr>
      <p:sp>
        <p:nvSpPr>
          <p:cNvPr id="143" name="Google Shape;143;p54"/>
          <p:cNvSpPr txBox="1">
            <a:spLocks noGrp="1"/>
          </p:cNvSpPr>
          <p:nvPr>
            <p:ph type="title"/>
          </p:nvPr>
        </p:nvSpPr>
        <p:spPr>
          <a:xfrm>
            <a:off x="6202296" y="1635919"/>
            <a:ext cx="5145154"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2"/>
              </a:buClr>
              <a:buSzPts val="6000"/>
              <a:buFont typeface="Alexandria ExtraLight"/>
              <a:buNone/>
              <a:defRPr sz="6000" b="0" i="0">
                <a:solidFill>
                  <a:schemeClr val="accent2"/>
                </a:solidFill>
                <a:latin typeface="Alexandria ExtraLight"/>
                <a:ea typeface="Alexandria ExtraLight"/>
                <a:cs typeface="Alexandria ExtraLight"/>
                <a:sym typeface="Alexandria Extra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4" name="Google Shape;144;p54"/>
          <p:cNvSpPr txBox="1">
            <a:spLocks noGrp="1"/>
          </p:cNvSpPr>
          <p:nvPr>
            <p:ph type="body" idx="1"/>
          </p:nvPr>
        </p:nvSpPr>
        <p:spPr>
          <a:xfrm>
            <a:off x="6202296" y="4589463"/>
            <a:ext cx="5145154"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400"/>
              <a:buNone/>
              <a:defRPr sz="2400" b="0" i="0">
                <a:solidFill>
                  <a:schemeClr val="accent2"/>
                </a:solidFill>
                <a:latin typeface="Alexandria Medium"/>
                <a:ea typeface="Alexandria Medium"/>
                <a:cs typeface="Alexandria Medium"/>
                <a:sym typeface="Alexandria Medium"/>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145" name="Google Shape;145;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pic>
        <p:nvPicPr>
          <p:cNvPr id="148" name="Google Shape;148;p54" descr="A close-up of a doctor&#10;&#10;AI-generated content may be incorrect."/>
          <p:cNvPicPr preferRelativeResize="0"/>
          <p:nvPr/>
        </p:nvPicPr>
        <p:blipFill rotWithShape="1">
          <a:blip r:embed="rId2">
            <a:alphaModFix/>
          </a:blip>
          <a:srcRect/>
          <a:stretch/>
        </p:blipFill>
        <p:spPr>
          <a:xfrm>
            <a:off x="-1108622" y="-159347"/>
            <a:ext cx="7772400" cy="5498903"/>
          </a:xfrm>
          <a:prstGeom prst="rect">
            <a:avLst/>
          </a:prstGeom>
          <a:noFill/>
          <a:ln>
            <a:noFill/>
          </a:ln>
        </p:spPr>
      </p:pic>
      <p:pic>
        <p:nvPicPr>
          <p:cNvPr id="149" name="Google Shape;149;p54"/>
          <p:cNvPicPr preferRelativeResize="0"/>
          <p:nvPr/>
        </p:nvPicPr>
        <p:blipFill rotWithShape="1">
          <a:blip r:embed="rId3">
            <a:alphaModFix/>
          </a:blip>
          <a:srcRect/>
          <a:stretch/>
        </p:blipFill>
        <p:spPr>
          <a:xfrm>
            <a:off x="11443727" y="6356350"/>
            <a:ext cx="367273" cy="365125"/>
          </a:xfrm>
          <a:prstGeom prst="rect">
            <a:avLst/>
          </a:prstGeom>
          <a:noFill/>
          <a:ln>
            <a:noFill/>
          </a:ln>
        </p:spPr>
      </p:pic>
      <p:pic>
        <p:nvPicPr>
          <p:cNvPr id="150" name="Google Shape;150;p54" descr="A blue and black logo&#10;&#10;AI-generated content may be incorrect."/>
          <p:cNvPicPr preferRelativeResize="0"/>
          <p:nvPr/>
        </p:nvPicPr>
        <p:blipFill rotWithShape="1">
          <a:blip r:embed="rId4">
            <a:alphaModFix/>
          </a:blip>
          <a:srcRect/>
          <a:stretch/>
        </p:blipFill>
        <p:spPr>
          <a:xfrm>
            <a:off x="9302750" y="807182"/>
            <a:ext cx="2051050" cy="727930"/>
          </a:xfrm>
          <a:prstGeom prst="rect">
            <a:avLst/>
          </a:prstGeom>
          <a:noFill/>
          <a:ln>
            <a:noFill/>
          </a:ln>
        </p:spPr>
      </p:pic>
    </p:spTree>
    <p:extLst>
      <p:ext uri="{BB962C8B-B14F-4D97-AF65-F5344CB8AC3E}">
        <p14:creationId xmlns:p14="http://schemas.microsoft.com/office/powerpoint/2010/main" val="95695690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3_Section Header">
  <p:cSld name="3_Section Header">
    <p:spTree>
      <p:nvGrpSpPr>
        <p:cNvPr id="1" name="Shape 151"/>
        <p:cNvGrpSpPr/>
        <p:nvPr/>
      </p:nvGrpSpPr>
      <p:grpSpPr>
        <a:xfrm>
          <a:off x="0" y="0"/>
          <a:ext cx="0" cy="0"/>
          <a:chOff x="0" y="0"/>
          <a:chExt cx="0" cy="0"/>
        </a:xfrm>
      </p:grpSpPr>
      <p:sp>
        <p:nvSpPr>
          <p:cNvPr id="152" name="Google Shape;152;p55"/>
          <p:cNvSpPr txBox="1">
            <a:spLocks noGrp="1"/>
          </p:cNvSpPr>
          <p:nvPr>
            <p:ph type="title"/>
          </p:nvPr>
        </p:nvSpPr>
        <p:spPr>
          <a:xfrm>
            <a:off x="6202296" y="1635919"/>
            <a:ext cx="5145154"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2"/>
              </a:buClr>
              <a:buSzPts val="6000"/>
              <a:buFont typeface="Alexandria ExtraLight"/>
              <a:buNone/>
              <a:defRPr sz="6000" b="0" i="0">
                <a:solidFill>
                  <a:schemeClr val="accent2"/>
                </a:solidFill>
                <a:latin typeface="Alexandria ExtraLight"/>
                <a:ea typeface="Alexandria ExtraLight"/>
                <a:cs typeface="Alexandria ExtraLight"/>
                <a:sym typeface="Alexandria Extra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3" name="Google Shape;153;p55"/>
          <p:cNvSpPr txBox="1">
            <a:spLocks noGrp="1"/>
          </p:cNvSpPr>
          <p:nvPr>
            <p:ph type="body" idx="1"/>
          </p:nvPr>
        </p:nvSpPr>
        <p:spPr>
          <a:xfrm>
            <a:off x="6202296" y="4589463"/>
            <a:ext cx="5145154"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400"/>
              <a:buNone/>
              <a:defRPr sz="2400" b="0" i="0">
                <a:solidFill>
                  <a:schemeClr val="accent2"/>
                </a:solidFill>
                <a:latin typeface="Alexandria Medium"/>
                <a:ea typeface="Alexandria Medium"/>
                <a:cs typeface="Alexandria Medium"/>
                <a:sym typeface="Alexandria Medium"/>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154" name="Google Shape;154;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 name="Google Shape;155;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 name="Google Shape;156;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pic>
        <p:nvPicPr>
          <p:cNvPr id="157" name="Google Shape;157;p55"/>
          <p:cNvPicPr preferRelativeResize="0"/>
          <p:nvPr/>
        </p:nvPicPr>
        <p:blipFill rotWithShape="1">
          <a:blip r:embed="rId2">
            <a:alphaModFix/>
          </a:blip>
          <a:srcRect/>
          <a:stretch/>
        </p:blipFill>
        <p:spPr>
          <a:xfrm>
            <a:off x="11443727" y="6356350"/>
            <a:ext cx="367273" cy="365125"/>
          </a:xfrm>
          <a:prstGeom prst="rect">
            <a:avLst/>
          </a:prstGeom>
          <a:noFill/>
          <a:ln>
            <a:noFill/>
          </a:ln>
        </p:spPr>
      </p:pic>
      <p:pic>
        <p:nvPicPr>
          <p:cNvPr id="158" name="Google Shape;158;p55" descr="A blue and black logo&#10;&#10;AI-generated content may be incorrect."/>
          <p:cNvPicPr preferRelativeResize="0"/>
          <p:nvPr/>
        </p:nvPicPr>
        <p:blipFill rotWithShape="1">
          <a:blip r:embed="rId3">
            <a:alphaModFix/>
          </a:blip>
          <a:srcRect/>
          <a:stretch/>
        </p:blipFill>
        <p:spPr>
          <a:xfrm>
            <a:off x="9302750" y="807182"/>
            <a:ext cx="2051050" cy="727930"/>
          </a:xfrm>
          <a:prstGeom prst="rect">
            <a:avLst/>
          </a:prstGeom>
          <a:noFill/>
          <a:ln>
            <a:noFill/>
          </a:ln>
        </p:spPr>
      </p:pic>
      <p:pic>
        <p:nvPicPr>
          <p:cNvPr id="159" name="Google Shape;159;p55" descr="A black background with a green logo&#10;&#10;AI-generated content may be incorrect."/>
          <p:cNvPicPr preferRelativeResize="0"/>
          <p:nvPr/>
        </p:nvPicPr>
        <p:blipFill rotWithShape="1">
          <a:blip r:embed="rId4">
            <a:alphaModFix/>
          </a:blip>
          <a:srcRect/>
          <a:stretch/>
        </p:blipFill>
        <p:spPr>
          <a:xfrm>
            <a:off x="-8792" y="0"/>
            <a:ext cx="9974766" cy="7049393"/>
          </a:xfrm>
          <a:prstGeom prst="rect">
            <a:avLst/>
          </a:prstGeom>
          <a:noFill/>
          <a:ln>
            <a:noFill/>
          </a:ln>
        </p:spPr>
      </p:pic>
    </p:spTree>
    <p:extLst>
      <p:ext uri="{BB962C8B-B14F-4D97-AF65-F5344CB8AC3E}">
        <p14:creationId xmlns:p14="http://schemas.microsoft.com/office/powerpoint/2010/main" val="19752134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60"/>
        <p:cNvGrpSpPr/>
        <p:nvPr/>
      </p:nvGrpSpPr>
      <p:grpSpPr>
        <a:xfrm>
          <a:off x="0" y="0"/>
          <a:ext cx="0" cy="0"/>
          <a:chOff x="0" y="0"/>
          <a:chExt cx="0" cy="0"/>
        </a:xfrm>
      </p:grpSpPr>
      <p:sp>
        <p:nvSpPr>
          <p:cNvPr id="161" name="Google Shape;161;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162" name="Google Shape;162;p56" descr="A blue and black logo&#10;&#10;AI-generated content may be incorrect."/>
          <p:cNvPicPr preferRelativeResize="0"/>
          <p:nvPr/>
        </p:nvPicPr>
        <p:blipFill rotWithShape="1">
          <a:blip r:embed="rId2">
            <a:alphaModFix amt="10000"/>
          </a:blip>
          <a:srcRect/>
          <a:stretch/>
        </p:blipFill>
        <p:spPr>
          <a:xfrm>
            <a:off x="7663862" y="-612794"/>
            <a:ext cx="5762662" cy="5762662"/>
          </a:xfrm>
          <a:prstGeom prst="rect">
            <a:avLst/>
          </a:prstGeom>
          <a:noFill/>
          <a:ln>
            <a:noFill/>
          </a:ln>
        </p:spPr>
      </p:pic>
      <p:sp>
        <p:nvSpPr>
          <p:cNvPr id="163" name="Google Shape;163;p56"/>
          <p:cNvSpPr/>
          <p:nvPr/>
        </p:nvSpPr>
        <p:spPr>
          <a:xfrm>
            <a:off x="0" y="0"/>
            <a:ext cx="12192000" cy="86726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pic>
        <p:nvPicPr>
          <p:cNvPr id="164" name="Google Shape;164;p56" descr="A black and white logo&#10;&#10;AI-generated content may be incorrect."/>
          <p:cNvPicPr preferRelativeResize="0"/>
          <p:nvPr/>
        </p:nvPicPr>
        <p:blipFill rotWithShape="1">
          <a:blip r:embed="rId3">
            <a:alphaModFix/>
          </a:blip>
          <a:srcRect/>
          <a:stretch/>
        </p:blipFill>
        <p:spPr>
          <a:xfrm>
            <a:off x="10020925" y="223092"/>
            <a:ext cx="1332876" cy="473045"/>
          </a:xfrm>
          <a:prstGeom prst="rect">
            <a:avLst/>
          </a:prstGeom>
          <a:noFill/>
          <a:ln>
            <a:noFill/>
          </a:ln>
        </p:spPr>
      </p:pic>
      <p:pic>
        <p:nvPicPr>
          <p:cNvPr id="165" name="Google Shape;165;p56"/>
          <p:cNvPicPr preferRelativeResize="0"/>
          <p:nvPr/>
        </p:nvPicPr>
        <p:blipFill rotWithShape="1">
          <a:blip r:embed="rId4">
            <a:alphaModFix/>
          </a:blip>
          <a:srcRect/>
          <a:stretch/>
        </p:blipFill>
        <p:spPr>
          <a:xfrm>
            <a:off x="11443727" y="6356350"/>
            <a:ext cx="367273" cy="365125"/>
          </a:xfrm>
          <a:prstGeom prst="rect">
            <a:avLst/>
          </a:prstGeom>
          <a:noFill/>
          <a:ln>
            <a:noFill/>
          </a:ln>
        </p:spPr>
      </p:pic>
      <p:sp>
        <p:nvSpPr>
          <p:cNvPr id="166" name="Google Shape;166;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sp>
        <p:nvSpPr>
          <p:cNvPr id="168" name="Google Shape;168;p56"/>
          <p:cNvSpPr txBox="1">
            <a:spLocks noGrp="1"/>
          </p:cNvSpPr>
          <p:nvPr>
            <p:ph type="body" idx="1"/>
          </p:nvPr>
        </p:nvSpPr>
        <p:spPr>
          <a:xfrm>
            <a:off x="6172200" y="1206230"/>
            <a:ext cx="5181600" cy="497073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9" name="Google Shape;169;p56"/>
          <p:cNvSpPr txBox="1">
            <a:spLocks noGrp="1"/>
          </p:cNvSpPr>
          <p:nvPr>
            <p:ph type="body" idx="2"/>
          </p:nvPr>
        </p:nvSpPr>
        <p:spPr>
          <a:xfrm>
            <a:off x="838200" y="1206230"/>
            <a:ext cx="5181600" cy="497073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0" name="Google Shape;170;p56"/>
          <p:cNvSpPr txBox="1">
            <a:spLocks noGrp="1"/>
          </p:cNvSpPr>
          <p:nvPr>
            <p:ph type="title"/>
          </p:nvPr>
        </p:nvSpPr>
        <p:spPr>
          <a:xfrm>
            <a:off x="838200" y="-20316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Gill Sans"/>
              <a:buNone/>
              <a:defRPr sz="3600">
                <a:solidFill>
                  <a:schemeClr val="lt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21784985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171"/>
        <p:cNvGrpSpPr/>
        <p:nvPr/>
      </p:nvGrpSpPr>
      <p:grpSpPr>
        <a:xfrm>
          <a:off x="0" y="0"/>
          <a:ext cx="0" cy="0"/>
          <a:chOff x="0" y="0"/>
          <a:chExt cx="0" cy="0"/>
        </a:xfrm>
      </p:grpSpPr>
      <p:sp>
        <p:nvSpPr>
          <p:cNvPr id="172" name="Google Shape;172;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173" name="Google Shape;173;p57" descr="A blue and black logo&#10;&#10;AI-generated content may be incorrect."/>
          <p:cNvPicPr preferRelativeResize="0"/>
          <p:nvPr/>
        </p:nvPicPr>
        <p:blipFill rotWithShape="1">
          <a:blip r:embed="rId2">
            <a:alphaModFix amt="10000"/>
          </a:blip>
          <a:srcRect/>
          <a:stretch/>
        </p:blipFill>
        <p:spPr>
          <a:xfrm>
            <a:off x="7663862" y="-612794"/>
            <a:ext cx="5762662" cy="5762662"/>
          </a:xfrm>
          <a:prstGeom prst="rect">
            <a:avLst/>
          </a:prstGeom>
          <a:noFill/>
          <a:ln>
            <a:noFill/>
          </a:ln>
        </p:spPr>
      </p:pic>
      <p:sp>
        <p:nvSpPr>
          <p:cNvPr id="174" name="Google Shape;174;p57"/>
          <p:cNvSpPr/>
          <p:nvPr/>
        </p:nvSpPr>
        <p:spPr>
          <a:xfrm>
            <a:off x="0" y="0"/>
            <a:ext cx="12192000" cy="867266"/>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pic>
        <p:nvPicPr>
          <p:cNvPr id="175" name="Google Shape;175;p57" descr="A black and white logo&#10;&#10;AI-generated content may be incorrect."/>
          <p:cNvPicPr preferRelativeResize="0"/>
          <p:nvPr/>
        </p:nvPicPr>
        <p:blipFill rotWithShape="1">
          <a:blip r:embed="rId3">
            <a:alphaModFix/>
          </a:blip>
          <a:srcRect/>
          <a:stretch/>
        </p:blipFill>
        <p:spPr>
          <a:xfrm>
            <a:off x="10020925" y="223092"/>
            <a:ext cx="1332876" cy="473045"/>
          </a:xfrm>
          <a:prstGeom prst="rect">
            <a:avLst/>
          </a:prstGeom>
          <a:noFill/>
          <a:ln>
            <a:noFill/>
          </a:ln>
        </p:spPr>
      </p:pic>
      <p:sp>
        <p:nvSpPr>
          <p:cNvPr id="176" name="Google Shape;176;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7" name="Google Shape;177;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sp>
        <p:nvSpPr>
          <p:cNvPr id="178" name="Google Shape;178;p57"/>
          <p:cNvSpPr txBox="1">
            <a:spLocks noGrp="1"/>
          </p:cNvSpPr>
          <p:nvPr>
            <p:ph type="body" idx="1"/>
          </p:nvPr>
        </p:nvSpPr>
        <p:spPr>
          <a:xfrm>
            <a:off x="6172200" y="1206230"/>
            <a:ext cx="5181600" cy="497073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9" name="Google Shape;179;p57"/>
          <p:cNvSpPr txBox="1">
            <a:spLocks noGrp="1"/>
          </p:cNvSpPr>
          <p:nvPr>
            <p:ph type="body" idx="2"/>
          </p:nvPr>
        </p:nvSpPr>
        <p:spPr>
          <a:xfrm>
            <a:off x="838200" y="1206230"/>
            <a:ext cx="5181600" cy="497073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0" name="Google Shape;180;p57"/>
          <p:cNvSpPr txBox="1">
            <a:spLocks noGrp="1"/>
          </p:cNvSpPr>
          <p:nvPr>
            <p:ph type="title"/>
          </p:nvPr>
        </p:nvSpPr>
        <p:spPr>
          <a:xfrm>
            <a:off x="838200" y="-20316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Gill Sans"/>
              <a:buNone/>
              <a:defRPr sz="3600">
                <a:solidFill>
                  <a:schemeClr val="lt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81" name="Google Shape;181;p57" descr="A blue and black logo&#10;&#10;AI-generated content may be incorrect."/>
          <p:cNvPicPr preferRelativeResize="0"/>
          <p:nvPr/>
        </p:nvPicPr>
        <p:blipFill rotWithShape="1">
          <a:blip r:embed="rId4">
            <a:alphaModFix/>
          </a:blip>
          <a:srcRect/>
          <a:stretch/>
        </p:blipFill>
        <p:spPr>
          <a:xfrm>
            <a:off x="11443607" y="6356350"/>
            <a:ext cx="367393" cy="365245"/>
          </a:xfrm>
          <a:prstGeom prst="rect">
            <a:avLst/>
          </a:prstGeom>
          <a:noFill/>
          <a:ln>
            <a:noFill/>
          </a:ln>
        </p:spPr>
      </p:pic>
    </p:spTree>
    <p:extLst>
      <p:ext uri="{BB962C8B-B14F-4D97-AF65-F5344CB8AC3E}">
        <p14:creationId xmlns:p14="http://schemas.microsoft.com/office/powerpoint/2010/main" val="277255064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2_Two Content">
  <p:cSld name="2_Two Content">
    <p:spTree>
      <p:nvGrpSpPr>
        <p:cNvPr id="1" name="Shape 182"/>
        <p:cNvGrpSpPr/>
        <p:nvPr/>
      </p:nvGrpSpPr>
      <p:grpSpPr>
        <a:xfrm>
          <a:off x="0" y="0"/>
          <a:ext cx="0" cy="0"/>
          <a:chOff x="0" y="0"/>
          <a:chExt cx="0" cy="0"/>
        </a:xfrm>
      </p:grpSpPr>
      <p:sp>
        <p:nvSpPr>
          <p:cNvPr id="183" name="Google Shape;183;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184" name="Google Shape;184;p58" descr="A blue and black logo&#10;&#10;AI-generated content may be incorrect."/>
          <p:cNvPicPr preferRelativeResize="0"/>
          <p:nvPr/>
        </p:nvPicPr>
        <p:blipFill rotWithShape="1">
          <a:blip r:embed="rId2">
            <a:alphaModFix amt="10000"/>
          </a:blip>
          <a:srcRect/>
          <a:stretch/>
        </p:blipFill>
        <p:spPr>
          <a:xfrm>
            <a:off x="7663862" y="-612794"/>
            <a:ext cx="5762662" cy="5762662"/>
          </a:xfrm>
          <a:prstGeom prst="rect">
            <a:avLst/>
          </a:prstGeom>
          <a:noFill/>
          <a:ln>
            <a:noFill/>
          </a:ln>
        </p:spPr>
      </p:pic>
      <p:pic>
        <p:nvPicPr>
          <p:cNvPr id="185" name="Google Shape;185;p58" descr="A black and white logo&#10;&#10;AI-generated content may be incorrect."/>
          <p:cNvPicPr preferRelativeResize="0"/>
          <p:nvPr/>
        </p:nvPicPr>
        <p:blipFill rotWithShape="1">
          <a:blip r:embed="rId3">
            <a:alphaModFix/>
          </a:blip>
          <a:srcRect/>
          <a:stretch/>
        </p:blipFill>
        <p:spPr>
          <a:xfrm>
            <a:off x="10020925" y="223092"/>
            <a:ext cx="1332876" cy="473045"/>
          </a:xfrm>
          <a:prstGeom prst="rect">
            <a:avLst/>
          </a:prstGeom>
          <a:noFill/>
          <a:ln>
            <a:noFill/>
          </a:ln>
        </p:spPr>
      </p:pic>
      <p:sp>
        <p:nvSpPr>
          <p:cNvPr id="186" name="Google Shape;186;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sp>
        <p:nvSpPr>
          <p:cNvPr id="188" name="Google Shape;188;p58"/>
          <p:cNvSpPr txBox="1">
            <a:spLocks noGrp="1"/>
          </p:cNvSpPr>
          <p:nvPr>
            <p:ph type="body" idx="1"/>
          </p:nvPr>
        </p:nvSpPr>
        <p:spPr>
          <a:xfrm>
            <a:off x="6172200" y="1206230"/>
            <a:ext cx="5181600" cy="497073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89" name="Google Shape;189;p58"/>
          <p:cNvSpPr txBox="1">
            <a:spLocks noGrp="1"/>
          </p:cNvSpPr>
          <p:nvPr>
            <p:ph type="body" idx="2"/>
          </p:nvPr>
        </p:nvSpPr>
        <p:spPr>
          <a:xfrm>
            <a:off x="838200" y="1206230"/>
            <a:ext cx="5181600" cy="497073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90" name="Google Shape;190;p58"/>
          <p:cNvSpPr txBox="1">
            <a:spLocks noGrp="1"/>
          </p:cNvSpPr>
          <p:nvPr>
            <p:ph type="title"/>
          </p:nvPr>
        </p:nvSpPr>
        <p:spPr>
          <a:xfrm>
            <a:off x="838200" y="-20316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AEDFE"/>
              </a:buClr>
              <a:buSzPts val="3600"/>
              <a:buFont typeface="Gill Sans"/>
              <a:buNone/>
              <a:defRPr sz="3600">
                <a:solidFill>
                  <a:srgbClr val="1AEDFE"/>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91" name="Google Shape;191;p58" descr="A blue and black logo&#10;&#10;AI-generated content may be incorrect."/>
          <p:cNvPicPr preferRelativeResize="0"/>
          <p:nvPr/>
        </p:nvPicPr>
        <p:blipFill rotWithShape="1">
          <a:blip r:embed="rId4">
            <a:alphaModFix/>
          </a:blip>
          <a:srcRect/>
          <a:stretch/>
        </p:blipFill>
        <p:spPr>
          <a:xfrm>
            <a:off x="11353800" y="6356350"/>
            <a:ext cx="516645" cy="365125"/>
          </a:xfrm>
          <a:prstGeom prst="rect">
            <a:avLst/>
          </a:prstGeom>
          <a:noFill/>
          <a:ln>
            <a:noFill/>
          </a:ln>
        </p:spPr>
      </p:pic>
    </p:spTree>
    <p:extLst>
      <p:ext uri="{BB962C8B-B14F-4D97-AF65-F5344CB8AC3E}">
        <p14:creationId xmlns:p14="http://schemas.microsoft.com/office/powerpoint/2010/main" val="48615203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3_Two Content">
  <p:cSld name="3_Two Content">
    <p:spTree>
      <p:nvGrpSpPr>
        <p:cNvPr id="1" name="Shape 192"/>
        <p:cNvGrpSpPr/>
        <p:nvPr/>
      </p:nvGrpSpPr>
      <p:grpSpPr>
        <a:xfrm>
          <a:off x="0" y="0"/>
          <a:ext cx="0" cy="0"/>
          <a:chOff x="0" y="0"/>
          <a:chExt cx="0" cy="0"/>
        </a:xfrm>
      </p:grpSpPr>
      <p:sp>
        <p:nvSpPr>
          <p:cNvPr id="193" name="Google Shape;193;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194" name="Google Shape;194;p59" descr="A black and white logo&#10;&#10;AI-generated content may be incorrect."/>
          <p:cNvPicPr preferRelativeResize="0"/>
          <p:nvPr/>
        </p:nvPicPr>
        <p:blipFill rotWithShape="1">
          <a:blip r:embed="rId2">
            <a:alphaModFix/>
          </a:blip>
          <a:srcRect/>
          <a:stretch/>
        </p:blipFill>
        <p:spPr>
          <a:xfrm>
            <a:off x="10020925" y="223092"/>
            <a:ext cx="1332876" cy="473045"/>
          </a:xfrm>
          <a:prstGeom prst="rect">
            <a:avLst/>
          </a:prstGeom>
          <a:noFill/>
          <a:ln>
            <a:noFill/>
          </a:ln>
        </p:spPr>
      </p:pic>
      <p:sp>
        <p:nvSpPr>
          <p:cNvPr id="195" name="Google Shape;195;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sp>
        <p:nvSpPr>
          <p:cNvPr id="197" name="Google Shape;197;p59"/>
          <p:cNvSpPr txBox="1">
            <a:spLocks noGrp="1"/>
          </p:cNvSpPr>
          <p:nvPr>
            <p:ph type="body" idx="1"/>
          </p:nvPr>
        </p:nvSpPr>
        <p:spPr>
          <a:xfrm>
            <a:off x="6172200" y="1206230"/>
            <a:ext cx="5181600" cy="497073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98" name="Google Shape;198;p59"/>
          <p:cNvSpPr txBox="1">
            <a:spLocks noGrp="1"/>
          </p:cNvSpPr>
          <p:nvPr>
            <p:ph type="body" idx="2"/>
          </p:nvPr>
        </p:nvSpPr>
        <p:spPr>
          <a:xfrm>
            <a:off x="838200" y="1206230"/>
            <a:ext cx="5181600" cy="497073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99" name="Google Shape;199;p59"/>
          <p:cNvSpPr txBox="1">
            <a:spLocks noGrp="1"/>
          </p:cNvSpPr>
          <p:nvPr>
            <p:ph type="title"/>
          </p:nvPr>
        </p:nvSpPr>
        <p:spPr>
          <a:xfrm>
            <a:off x="838200" y="-20316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AEDFE"/>
              </a:buClr>
              <a:buSzPts val="3600"/>
              <a:buFont typeface="Gill Sans"/>
              <a:buNone/>
              <a:defRPr sz="3600">
                <a:solidFill>
                  <a:srgbClr val="1AEDFE"/>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00" name="Google Shape;200;p59" descr="A blue and black logo&#10;&#10;AI-generated content may be incorrect."/>
          <p:cNvPicPr preferRelativeResize="0"/>
          <p:nvPr/>
        </p:nvPicPr>
        <p:blipFill rotWithShape="1">
          <a:blip r:embed="rId3">
            <a:alphaModFix/>
          </a:blip>
          <a:srcRect/>
          <a:stretch/>
        </p:blipFill>
        <p:spPr>
          <a:xfrm>
            <a:off x="11353800" y="6356350"/>
            <a:ext cx="516645" cy="365125"/>
          </a:xfrm>
          <a:prstGeom prst="rect">
            <a:avLst/>
          </a:prstGeom>
          <a:noFill/>
          <a:ln>
            <a:noFill/>
          </a:ln>
        </p:spPr>
      </p:pic>
    </p:spTree>
    <p:extLst>
      <p:ext uri="{BB962C8B-B14F-4D97-AF65-F5344CB8AC3E}">
        <p14:creationId xmlns:p14="http://schemas.microsoft.com/office/powerpoint/2010/main" val="241404075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5_Two Content">
  <p:cSld name="5_Two Content">
    <p:spTree>
      <p:nvGrpSpPr>
        <p:cNvPr id="1" name="Shape 201"/>
        <p:cNvGrpSpPr/>
        <p:nvPr/>
      </p:nvGrpSpPr>
      <p:grpSpPr>
        <a:xfrm>
          <a:off x="0" y="0"/>
          <a:ext cx="0" cy="0"/>
          <a:chOff x="0" y="0"/>
          <a:chExt cx="0" cy="0"/>
        </a:xfrm>
      </p:grpSpPr>
      <p:pic>
        <p:nvPicPr>
          <p:cNvPr id="202" name="Google Shape;202;p60" descr="A black and white logo&#10;&#10;AI-generated content may be incorrect."/>
          <p:cNvPicPr preferRelativeResize="0"/>
          <p:nvPr/>
        </p:nvPicPr>
        <p:blipFill rotWithShape="1">
          <a:blip r:embed="rId2">
            <a:alphaModFix amt="46000"/>
          </a:blip>
          <a:srcRect/>
          <a:stretch/>
        </p:blipFill>
        <p:spPr>
          <a:xfrm>
            <a:off x="7169678" y="-875946"/>
            <a:ext cx="6373636" cy="6373636"/>
          </a:xfrm>
          <a:prstGeom prst="rect">
            <a:avLst/>
          </a:prstGeom>
          <a:noFill/>
          <a:ln>
            <a:noFill/>
          </a:ln>
        </p:spPr>
      </p:pic>
      <p:sp>
        <p:nvSpPr>
          <p:cNvPr id="203" name="Google Shape;203;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204" name="Google Shape;204;p60" descr="A black and white logo&#10;&#10;AI-generated content may be incorrect."/>
          <p:cNvPicPr preferRelativeResize="0"/>
          <p:nvPr/>
        </p:nvPicPr>
        <p:blipFill rotWithShape="1">
          <a:blip r:embed="rId3">
            <a:alphaModFix/>
          </a:blip>
          <a:srcRect/>
          <a:stretch/>
        </p:blipFill>
        <p:spPr>
          <a:xfrm>
            <a:off x="10020925" y="223092"/>
            <a:ext cx="1332876" cy="473045"/>
          </a:xfrm>
          <a:prstGeom prst="rect">
            <a:avLst/>
          </a:prstGeom>
          <a:noFill/>
          <a:ln>
            <a:noFill/>
          </a:ln>
        </p:spPr>
      </p:pic>
      <p:sp>
        <p:nvSpPr>
          <p:cNvPr id="205" name="Google Shape;205;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6" name="Google Shape;206;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sp>
        <p:nvSpPr>
          <p:cNvPr id="207" name="Google Shape;207;p60"/>
          <p:cNvSpPr txBox="1">
            <a:spLocks noGrp="1"/>
          </p:cNvSpPr>
          <p:nvPr>
            <p:ph type="body" idx="1"/>
          </p:nvPr>
        </p:nvSpPr>
        <p:spPr>
          <a:xfrm>
            <a:off x="6172200" y="1206230"/>
            <a:ext cx="5181600" cy="4970733"/>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a:solidFill>
                  <a:schemeClr val="lt1"/>
                </a:solidFil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8" name="Google Shape;208;p60"/>
          <p:cNvSpPr txBox="1">
            <a:spLocks noGrp="1"/>
          </p:cNvSpPr>
          <p:nvPr>
            <p:ph type="body" idx="2"/>
          </p:nvPr>
        </p:nvSpPr>
        <p:spPr>
          <a:xfrm>
            <a:off x="838200" y="1206230"/>
            <a:ext cx="5181600" cy="4970733"/>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a:solidFill>
                  <a:schemeClr val="lt1"/>
                </a:solidFil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9" name="Google Shape;209;p60"/>
          <p:cNvSpPr txBox="1">
            <a:spLocks noGrp="1"/>
          </p:cNvSpPr>
          <p:nvPr>
            <p:ph type="title"/>
          </p:nvPr>
        </p:nvSpPr>
        <p:spPr>
          <a:xfrm>
            <a:off x="838200" y="-20316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3F3F3"/>
              </a:buClr>
              <a:buSzPts val="3600"/>
              <a:buFont typeface="Gill Sans"/>
              <a:buNone/>
              <a:defRPr sz="3600">
                <a:solidFill>
                  <a:srgbClr val="F3F3F3"/>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10" name="Google Shape;210;p60" descr="A white and black logo&#10;&#10;AI-generated content may be incorrect."/>
          <p:cNvPicPr preferRelativeResize="0"/>
          <p:nvPr/>
        </p:nvPicPr>
        <p:blipFill rotWithShape="1">
          <a:blip r:embed="rId4">
            <a:alphaModFix/>
          </a:blip>
          <a:srcRect/>
          <a:stretch/>
        </p:blipFill>
        <p:spPr>
          <a:xfrm>
            <a:off x="11471959" y="6384417"/>
            <a:ext cx="339041" cy="337058"/>
          </a:xfrm>
          <a:prstGeom prst="rect">
            <a:avLst/>
          </a:prstGeom>
          <a:noFill/>
          <a:ln>
            <a:noFill/>
          </a:ln>
        </p:spPr>
      </p:pic>
    </p:spTree>
    <p:extLst>
      <p:ext uri="{BB962C8B-B14F-4D97-AF65-F5344CB8AC3E}">
        <p14:creationId xmlns:p14="http://schemas.microsoft.com/office/powerpoint/2010/main" val="14440626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4_Two Content">
  <p:cSld name="4_Two Content">
    <p:spTree>
      <p:nvGrpSpPr>
        <p:cNvPr id="1" name="Shape 211"/>
        <p:cNvGrpSpPr/>
        <p:nvPr/>
      </p:nvGrpSpPr>
      <p:grpSpPr>
        <a:xfrm>
          <a:off x="0" y="0"/>
          <a:ext cx="0" cy="0"/>
          <a:chOff x="0" y="0"/>
          <a:chExt cx="0" cy="0"/>
        </a:xfrm>
      </p:grpSpPr>
      <p:sp>
        <p:nvSpPr>
          <p:cNvPr id="212" name="Google Shape;212;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213" name="Google Shape;213;p61" descr="A black and white logo&#10;&#10;AI-generated content may be incorrect."/>
          <p:cNvPicPr preferRelativeResize="0"/>
          <p:nvPr/>
        </p:nvPicPr>
        <p:blipFill rotWithShape="1">
          <a:blip r:embed="rId2">
            <a:alphaModFix/>
          </a:blip>
          <a:srcRect/>
          <a:stretch/>
        </p:blipFill>
        <p:spPr>
          <a:xfrm>
            <a:off x="10020925" y="223092"/>
            <a:ext cx="1332876" cy="473045"/>
          </a:xfrm>
          <a:prstGeom prst="rect">
            <a:avLst/>
          </a:prstGeom>
          <a:noFill/>
          <a:ln>
            <a:noFill/>
          </a:ln>
        </p:spPr>
      </p:pic>
      <p:sp>
        <p:nvSpPr>
          <p:cNvPr id="214" name="Google Shape;214;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5" name="Google Shape;215;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a:t>
            </a:fld>
            <a:endParaRPr/>
          </a:p>
        </p:txBody>
      </p:sp>
      <p:sp>
        <p:nvSpPr>
          <p:cNvPr id="216" name="Google Shape;216;p61"/>
          <p:cNvSpPr txBox="1">
            <a:spLocks noGrp="1"/>
          </p:cNvSpPr>
          <p:nvPr>
            <p:ph type="body" idx="1"/>
          </p:nvPr>
        </p:nvSpPr>
        <p:spPr>
          <a:xfrm>
            <a:off x="6172200" y="1206230"/>
            <a:ext cx="5181600" cy="497073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17" name="Google Shape;217;p61"/>
          <p:cNvSpPr txBox="1">
            <a:spLocks noGrp="1"/>
          </p:cNvSpPr>
          <p:nvPr>
            <p:ph type="body" idx="2"/>
          </p:nvPr>
        </p:nvSpPr>
        <p:spPr>
          <a:xfrm>
            <a:off x="838200" y="1206230"/>
            <a:ext cx="5181600" cy="497073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18" name="Google Shape;218;p61"/>
          <p:cNvSpPr txBox="1">
            <a:spLocks noGrp="1"/>
          </p:cNvSpPr>
          <p:nvPr>
            <p:ph type="title"/>
          </p:nvPr>
        </p:nvSpPr>
        <p:spPr>
          <a:xfrm>
            <a:off x="838200" y="-20316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Gill Sans"/>
              <a:buNone/>
              <a:defRPr sz="3600">
                <a:solidFill>
                  <a:schemeClr val="lt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19" name="Google Shape;219;p61" descr="A white and black logo&#10;&#10;AI-generated content may be incorrect."/>
          <p:cNvPicPr preferRelativeResize="0"/>
          <p:nvPr/>
        </p:nvPicPr>
        <p:blipFill rotWithShape="1">
          <a:blip r:embed="rId3">
            <a:alphaModFix/>
          </a:blip>
          <a:srcRect/>
          <a:stretch/>
        </p:blipFill>
        <p:spPr>
          <a:xfrm>
            <a:off x="11471959" y="6384417"/>
            <a:ext cx="339041" cy="337058"/>
          </a:xfrm>
          <a:prstGeom prst="rect">
            <a:avLst/>
          </a:prstGeom>
          <a:noFill/>
          <a:ln>
            <a:noFill/>
          </a:ln>
        </p:spPr>
      </p:pic>
    </p:spTree>
    <p:extLst>
      <p:ext uri="{BB962C8B-B14F-4D97-AF65-F5344CB8AC3E}">
        <p14:creationId xmlns:p14="http://schemas.microsoft.com/office/powerpoint/2010/main" val="3526306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theme" Target="../theme/theme2.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3.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96.xml"/><Relationship Id="rId18" Type="http://schemas.openxmlformats.org/officeDocument/2006/relationships/slideLayout" Target="../slideLayouts/slideLayout101.xml"/><Relationship Id="rId26" Type="http://schemas.openxmlformats.org/officeDocument/2006/relationships/slideLayout" Target="../slideLayouts/slideLayout109.xml"/><Relationship Id="rId39" Type="http://schemas.openxmlformats.org/officeDocument/2006/relationships/slideLayout" Target="../slideLayouts/slideLayout122.xml"/><Relationship Id="rId21" Type="http://schemas.openxmlformats.org/officeDocument/2006/relationships/slideLayout" Target="../slideLayouts/slideLayout104.xml"/><Relationship Id="rId34" Type="http://schemas.openxmlformats.org/officeDocument/2006/relationships/slideLayout" Target="../slideLayouts/slideLayout117.xml"/><Relationship Id="rId42" Type="http://schemas.openxmlformats.org/officeDocument/2006/relationships/slideLayout" Target="../slideLayouts/slideLayout125.xml"/><Relationship Id="rId47" Type="http://schemas.openxmlformats.org/officeDocument/2006/relationships/slideLayout" Target="../slideLayouts/slideLayout130.xml"/><Relationship Id="rId7" Type="http://schemas.openxmlformats.org/officeDocument/2006/relationships/slideLayout" Target="../slideLayouts/slideLayout90.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9" Type="http://schemas.openxmlformats.org/officeDocument/2006/relationships/slideLayout" Target="../slideLayouts/slideLayout112.xml"/><Relationship Id="rId11" Type="http://schemas.openxmlformats.org/officeDocument/2006/relationships/slideLayout" Target="../slideLayouts/slideLayout94.xml"/><Relationship Id="rId24" Type="http://schemas.openxmlformats.org/officeDocument/2006/relationships/slideLayout" Target="../slideLayouts/slideLayout107.xml"/><Relationship Id="rId32" Type="http://schemas.openxmlformats.org/officeDocument/2006/relationships/slideLayout" Target="../slideLayouts/slideLayout115.xml"/><Relationship Id="rId37" Type="http://schemas.openxmlformats.org/officeDocument/2006/relationships/slideLayout" Target="../slideLayouts/slideLayout120.xml"/><Relationship Id="rId40" Type="http://schemas.openxmlformats.org/officeDocument/2006/relationships/slideLayout" Target="../slideLayouts/slideLayout123.xml"/><Relationship Id="rId45" Type="http://schemas.openxmlformats.org/officeDocument/2006/relationships/slideLayout" Target="../slideLayouts/slideLayout128.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23" Type="http://schemas.openxmlformats.org/officeDocument/2006/relationships/slideLayout" Target="../slideLayouts/slideLayout106.xml"/><Relationship Id="rId28" Type="http://schemas.openxmlformats.org/officeDocument/2006/relationships/slideLayout" Target="../slideLayouts/slideLayout111.xml"/><Relationship Id="rId36" Type="http://schemas.openxmlformats.org/officeDocument/2006/relationships/slideLayout" Target="../slideLayouts/slideLayout119.xml"/><Relationship Id="rId49" Type="http://schemas.openxmlformats.org/officeDocument/2006/relationships/theme" Target="../theme/theme5.xml"/><Relationship Id="rId10" Type="http://schemas.openxmlformats.org/officeDocument/2006/relationships/slideLayout" Target="../slideLayouts/slideLayout93.xml"/><Relationship Id="rId19" Type="http://schemas.openxmlformats.org/officeDocument/2006/relationships/slideLayout" Target="../slideLayouts/slideLayout102.xml"/><Relationship Id="rId31" Type="http://schemas.openxmlformats.org/officeDocument/2006/relationships/slideLayout" Target="../slideLayouts/slideLayout114.xml"/><Relationship Id="rId44" Type="http://schemas.openxmlformats.org/officeDocument/2006/relationships/slideLayout" Target="../slideLayouts/slideLayout127.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 Id="rId22" Type="http://schemas.openxmlformats.org/officeDocument/2006/relationships/slideLayout" Target="../slideLayouts/slideLayout105.xml"/><Relationship Id="rId27" Type="http://schemas.openxmlformats.org/officeDocument/2006/relationships/slideLayout" Target="../slideLayouts/slideLayout110.xml"/><Relationship Id="rId30" Type="http://schemas.openxmlformats.org/officeDocument/2006/relationships/slideLayout" Target="../slideLayouts/slideLayout113.xml"/><Relationship Id="rId35" Type="http://schemas.openxmlformats.org/officeDocument/2006/relationships/slideLayout" Target="../slideLayouts/slideLayout118.xml"/><Relationship Id="rId43" Type="http://schemas.openxmlformats.org/officeDocument/2006/relationships/slideLayout" Target="../slideLayouts/slideLayout126.xml"/><Relationship Id="rId48" Type="http://schemas.openxmlformats.org/officeDocument/2006/relationships/slideLayout" Target="../slideLayouts/slideLayout131.xml"/><Relationship Id="rId8" Type="http://schemas.openxmlformats.org/officeDocument/2006/relationships/slideLayout" Target="../slideLayouts/slideLayout91.xml"/><Relationship Id="rId3" Type="http://schemas.openxmlformats.org/officeDocument/2006/relationships/slideLayout" Target="../slideLayouts/slideLayout86.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5" Type="http://schemas.openxmlformats.org/officeDocument/2006/relationships/slideLayout" Target="../slideLayouts/slideLayout108.xml"/><Relationship Id="rId33" Type="http://schemas.openxmlformats.org/officeDocument/2006/relationships/slideLayout" Target="../slideLayouts/slideLayout116.xml"/><Relationship Id="rId38" Type="http://schemas.openxmlformats.org/officeDocument/2006/relationships/slideLayout" Target="../slideLayouts/slideLayout121.xml"/><Relationship Id="rId46" Type="http://schemas.openxmlformats.org/officeDocument/2006/relationships/slideLayout" Target="../slideLayouts/slideLayout129.xml"/><Relationship Id="rId20" Type="http://schemas.openxmlformats.org/officeDocument/2006/relationships/slideLayout" Target="../slideLayouts/slideLayout103.xml"/><Relationship Id="rId41" Type="http://schemas.openxmlformats.org/officeDocument/2006/relationships/slideLayout" Target="../slideLayouts/slideLayout124.xml"/><Relationship Id="rId1" Type="http://schemas.openxmlformats.org/officeDocument/2006/relationships/slideLayout" Target="../slideLayouts/slideLayout84.xml"/><Relationship Id="rId6"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8C33D0-5AAC-33C8-2D22-8D5CDA0455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D8BDEF-4D39-749F-A02A-3BC5F90652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43EE86-9244-B371-0BE4-DF3434E59B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77C61D3-D169-B54B-A73A-D5A147DEB856}" type="datetimeFigureOut">
              <a:rPr lang="en-US" smtClean="0"/>
              <a:t>2/11/26</a:t>
            </a:fld>
            <a:endParaRPr lang="en-US"/>
          </a:p>
        </p:txBody>
      </p:sp>
      <p:sp>
        <p:nvSpPr>
          <p:cNvPr id="5" name="Footer Placeholder 4">
            <a:extLst>
              <a:ext uri="{FF2B5EF4-FFF2-40B4-BE49-F238E27FC236}">
                <a16:creationId xmlns:a16="http://schemas.microsoft.com/office/drawing/2014/main" id="{4AE070C5-1238-F131-2780-79CAA8BBAF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F12BC83-1A36-A518-5E92-61F0364A13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C3E7564-12D9-DD43-A8F1-76A39A6FC9B0}" type="slidenum">
              <a:rPr lang="en-US" smtClean="0"/>
              <a:t>‹#›</a:t>
            </a:fld>
            <a:endParaRPr lang="en-US"/>
          </a:p>
        </p:txBody>
      </p:sp>
    </p:spTree>
    <p:extLst>
      <p:ext uri="{BB962C8B-B14F-4D97-AF65-F5344CB8AC3E}">
        <p14:creationId xmlns:p14="http://schemas.microsoft.com/office/powerpoint/2010/main" val="4210985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lexandria Medium"/>
              <a:buNone/>
              <a:defRPr sz="4400" b="0" i="0" u="none" strike="noStrike" cap="none">
                <a:solidFill>
                  <a:schemeClr val="dk1"/>
                </a:solidFill>
                <a:latin typeface="Alexandria Medium"/>
                <a:ea typeface="Alexandria Medium"/>
                <a:cs typeface="Alexandria Medium"/>
                <a:sym typeface="Alexandria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lexandria"/>
                <a:ea typeface="Alexandria"/>
                <a:cs typeface="Alexandria"/>
                <a:sym typeface="Alexandri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lexandria Light"/>
                <a:ea typeface="Alexandria Light"/>
                <a:cs typeface="Alexandria Light"/>
                <a:sym typeface="Alexandria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lexandria ExtraLight"/>
                <a:ea typeface="Alexandria ExtraLight"/>
                <a:cs typeface="Alexandria ExtraLight"/>
                <a:sym typeface="Alexandria Extra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lexandria ExtraLight"/>
                <a:ea typeface="Alexandria ExtraLight"/>
                <a:cs typeface="Alexandria ExtraLight"/>
                <a:sym typeface="Alexandria Extra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lexandria ExtraLight"/>
                <a:ea typeface="Alexandria ExtraLight"/>
                <a:cs typeface="Alexandria ExtraLight"/>
                <a:sym typeface="Alexandria Extra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9pPr>
          </a:lstStyle>
          <a:p>
            <a:endParaRPr/>
          </a:p>
        </p:txBody>
      </p:sp>
      <p:sp>
        <p:nvSpPr>
          <p:cNvPr id="12" name="Google Shape;12;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757575"/>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13" name="Google Shape;13;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757575"/>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14" name="Google Shape;14;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757575"/>
                </a:solidFill>
                <a:latin typeface="Gill Sans"/>
                <a:ea typeface="Gill Sans"/>
                <a:cs typeface="Gill Sans"/>
                <a:sym typeface="Gill Sans"/>
              </a:defRPr>
            </a:lvl1pPr>
            <a:lvl2pPr marL="0" marR="0" lvl="1" indent="0" algn="r" rtl="0">
              <a:spcBef>
                <a:spcPts val="0"/>
              </a:spcBef>
              <a:buNone/>
              <a:defRPr sz="1200" b="0" i="0" u="none" strike="noStrike" cap="none">
                <a:solidFill>
                  <a:srgbClr val="757575"/>
                </a:solidFill>
                <a:latin typeface="Gill Sans"/>
                <a:ea typeface="Gill Sans"/>
                <a:cs typeface="Gill Sans"/>
                <a:sym typeface="Gill Sans"/>
              </a:defRPr>
            </a:lvl2pPr>
            <a:lvl3pPr marL="0" marR="0" lvl="2" indent="0" algn="r" rtl="0">
              <a:spcBef>
                <a:spcPts val="0"/>
              </a:spcBef>
              <a:buNone/>
              <a:defRPr sz="1200" b="0" i="0" u="none" strike="noStrike" cap="none">
                <a:solidFill>
                  <a:srgbClr val="757575"/>
                </a:solidFill>
                <a:latin typeface="Gill Sans"/>
                <a:ea typeface="Gill Sans"/>
                <a:cs typeface="Gill Sans"/>
                <a:sym typeface="Gill Sans"/>
              </a:defRPr>
            </a:lvl3pPr>
            <a:lvl4pPr marL="0" marR="0" lvl="3" indent="0" algn="r" rtl="0">
              <a:spcBef>
                <a:spcPts val="0"/>
              </a:spcBef>
              <a:buNone/>
              <a:defRPr sz="1200" b="0" i="0" u="none" strike="noStrike" cap="none">
                <a:solidFill>
                  <a:srgbClr val="757575"/>
                </a:solidFill>
                <a:latin typeface="Gill Sans"/>
                <a:ea typeface="Gill Sans"/>
                <a:cs typeface="Gill Sans"/>
                <a:sym typeface="Gill Sans"/>
              </a:defRPr>
            </a:lvl4pPr>
            <a:lvl5pPr marL="0" marR="0" lvl="4" indent="0" algn="r" rtl="0">
              <a:spcBef>
                <a:spcPts val="0"/>
              </a:spcBef>
              <a:buNone/>
              <a:defRPr sz="1200" b="0" i="0" u="none" strike="noStrike" cap="none">
                <a:solidFill>
                  <a:srgbClr val="757575"/>
                </a:solidFill>
                <a:latin typeface="Gill Sans"/>
                <a:ea typeface="Gill Sans"/>
                <a:cs typeface="Gill Sans"/>
                <a:sym typeface="Gill Sans"/>
              </a:defRPr>
            </a:lvl5pPr>
            <a:lvl6pPr marL="0" marR="0" lvl="5" indent="0" algn="r" rtl="0">
              <a:spcBef>
                <a:spcPts val="0"/>
              </a:spcBef>
              <a:buNone/>
              <a:defRPr sz="1200" b="0" i="0" u="none" strike="noStrike" cap="none">
                <a:solidFill>
                  <a:srgbClr val="757575"/>
                </a:solidFill>
                <a:latin typeface="Gill Sans"/>
                <a:ea typeface="Gill Sans"/>
                <a:cs typeface="Gill Sans"/>
                <a:sym typeface="Gill Sans"/>
              </a:defRPr>
            </a:lvl6pPr>
            <a:lvl7pPr marL="0" marR="0" lvl="6" indent="0" algn="r" rtl="0">
              <a:spcBef>
                <a:spcPts val="0"/>
              </a:spcBef>
              <a:buNone/>
              <a:defRPr sz="1200" b="0" i="0" u="none" strike="noStrike" cap="none">
                <a:solidFill>
                  <a:srgbClr val="757575"/>
                </a:solidFill>
                <a:latin typeface="Gill Sans"/>
                <a:ea typeface="Gill Sans"/>
                <a:cs typeface="Gill Sans"/>
                <a:sym typeface="Gill Sans"/>
              </a:defRPr>
            </a:lvl7pPr>
            <a:lvl8pPr marL="0" marR="0" lvl="7" indent="0" algn="r" rtl="0">
              <a:spcBef>
                <a:spcPts val="0"/>
              </a:spcBef>
              <a:buNone/>
              <a:defRPr sz="1200" b="0" i="0" u="none" strike="noStrike" cap="none">
                <a:solidFill>
                  <a:srgbClr val="757575"/>
                </a:solidFill>
                <a:latin typeface="Gill Sans"/>
                <a:ea typeface="Gill Sans"/>
                <a:cs typeface="Gill Sans"/>
                <a:sym typeface="Gill Sans"/>
              </a:defRPr>
            </a:lvl8pPr>
            <a:lvl9pPr marL="0" marR="0" lvl="8" indent="0" algn="r" rtl="0">
              <a:spcBef>
                <a:spcPts val="0"/>
              </a:spcBef>
              <a:buNone/>
              <a:defRPr sz="1200" b="0" i="0" u="none" strike="noStrike" cap="none">
                <a:solidFill>
                  <a:srgbClr val="757575"/>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nl-BE"/>
              <a:t>‹#›</a:t>
            </a:fld>
            <a:endParaRPr/>
          </a:p>
        </p:txBody>
      </p:sp>
    </p:spTree>
    <p:extLst>
      <p:ext uri="{BB962C8B-B14F-4D97-AF65-F5344CB8AC3E}">
        <p14:creationId xmlns:p14="http://schemas.microsoft.com/office/powerpoint/2010/main" val="3345147376"/>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5" r:id="rId5"/>
    <p:sldLayoutId id="2147483716" r:id="rId6"/>
    <p:sldLayoutId id="2147483717"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 id="2147483734" r:id="rId23"/>
    <p:sldLayoutId id="2147483735" r:id="rId24"/>
    <p:sldLayoutId id="2147483736" r:id="rId25"/>
    <p:sldLayoutId id="2147483737" r:id="rId26"/>
    <p:sldLayoutId id="2147483738" r:id="rId27"/>
    <p:sldLayoutId id="2147483739" r:id="rId28"/>
    <p:sldLayoutId id="2147483740" r:id="rId29"/>
    <p:sldLayoutId id="2147483741" r:id="rId30"/>
    <p:sldLayoutId id="2147483742" r:id="rId31"/>
    <p:sldLayoutId id="2147483743" r:id="rId32"/>
    <p:sldLayoutId id="2147483744" r:id="rId33"/>
    <p:sldLayoutId id="2147483745" r:id="rId34"/>
    <p:sldLayoutId id="2147483746" r:id="rId35"/>
    <p:sldLayoutId id="2147483747" r:id="rId36"/>
    <p:sldLayoutId id="2147483748" r:id="rId37"/>
    <p:sldLayoutId id="2147483749" r:id="rId38"/>
    <p:sldLayoutId id="2147483750" r:id="rId39"/>
    <p:sldLayoutId id="2147483751" r:id="rId40"/>
    <p:sldLayoutId id="2147483752" r:id="rId41"/>
    <p:sldLayoutId id="2147483753" r:id="rId42"/>
    <p:sldLayoutId id="2147483754" r:id="rId43"/>
    <p:sldLayoutId id="2147483755" r:id="rId44"/>
    <p:sldLayoutId id="2147483756" r:id="rId45"/>
    <p:sldLayoutId id="2147483757" r:id="rId46"/>
    <p:sldLayoutId id="2147483758" r:id="rId47"/>
    <p:sldLayoutId id="2147483759" r:id="rId48"/>
    <p:sldLayoutId id="2147483760" r:id="rId4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40CCB2-60AD-DE65-0D07-3BDB685277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1B47278-662B-3C86-8839-2031EB3DC4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D6778E-0730-8F50-16C7-E5F7E55F6A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FEE6866-8F6D-47E3-978B-2E9293898317}" type="datetimeFigureOut">
              <a:rPr lang="en-GB" smtClean="0"/>
              <a:t>11/02/2026</a:t>
            </a:fld>
            <a:endParaRPr lang="en-GB"/>
          </a:p>
        </p:txBody>
      </p:sp>
      <p:sp>
        <p:nvSpPr>
          <p:cNvPr id="5" name="Footer Placeholder 4">
            <a:extLst>
              <a:ext uri="{FF2B5EF4-FFF2-40B4-BE49-F238E27FC236}">
                <a16:creationId xmlns:a16="http://schemas.microsoft.com/office/drawing/2014/main" id="{49E7FB4A-56C9-3D5F-ED9C-847714331E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BD61CD95-284F-55A1-F060-24177F9195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48D15F6-2B08-4095-8EC4-275355D4BCDA}" type="slidenum">
              <a:rPr lang="en-GB" smtClean="0"/>
              <a:t>‹#›</a:t>
            </a:fld>
            <a:endParaRPr lang="en-GB"/>
          </a:p>
        </p:txBody>
      </p:sp>
    </p:spTree>
    <p:extLst>
      <p:ext uri="{BB962C8B-B14F-4D97-AF65-F5344CB8AC3E}">
        <p14:creationId xmlns:p14="http://schemas.microsoft.com/office/powerpoint/2010/main" val="1942644389"/>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8C33D0-5AAC-33C8-2D22-8D5CDA0455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D8BDEF-4D39-749F-A02A-3BC5F90652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43EE86-9244-B371-0BE4-DF3434E59B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77C61D3-D169-B54B-A73A-D5A147DEB856}" type="datetimeFigureOut">
              <a:rPr lang="en-US" smtClean="0"/>
              <a:t>2/11/26</a:t>
            </a:fld>
            <a:endParaRPr lang="en-US"/>
          </a:p>
        </p:txBody>
      </p:sp>
      <p:sp>
        <p:nvSpPr>
          <p:cNvPr id="5" name="Footer Placeholder 4">
            <a:extLst>
              <a:ext uri="{FF2B5EF4-FFF2-40B4-BE49-F238E27FC236}">
                <a16:creationId xmlns:a16="http://schemas.microsoft.com/office/drawing/2014/main" id="{4AE070C5-1238-F131-2780-79CAA8BBAF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F12BC83-1A36-A518-5E92-61F0364A13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C3E7564-12D9-DD43-A8F1-76A39A6FC9B0}" type="slidenum">
              <a:rPr lang="en-US" smtClean="0"/>
              <a:t>‹#›</a:t>
            </a:fld>
            <a:endParaRPr lang="en-US"/>
          </a:p>
        </p:txBody>
      </p:sp>
    </p:spTree>
    <p:extLst>
      <p:ext uri="{BB962C8B-B14F-4D97-AF65-F5344CB8AC3E}">
        <p14:creationId xmlns:p14="http://schemas.microsoft.com/office/powerpoint/2010/main" val="1716251129"/>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lexandria Medium"/>
              <a:buNone/>
              <a:defRPr sz="4400" b="0" i="0" u="none" strike="noStrike" cap="none">
                <a:solidFill>
                  <a:schemeClr val="dk1"/>
                </a:solidFill>
                <a:latin typeface="Alexandria Medium"/>
                <a:ea typeface="Alexandria Medium"/>
                <a:cs typeface="Alexandria Medium"/>
                <a:sym typeface="Alexandria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lexandria"/>
                <a:ea typeface="Alexandria"/>
                <a:cs typeface="Alexandria"/>
                <a:sym typeface="Alexandri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lexandria Light"/>
                <a:ea typeface="Alexandria Light"/>
                <a:cs typeface="Alexandria Light"/>
                <a:sym typeface="Alexandria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lexandria ExtraLight"/>
                <a:ea typeface="Alexandria ExtraLight"/>
                <a:cs typeface="Alexandria ExtraLight"/>
                <a:sym typeface="Alexandria Extra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lexandria ExtraLight"/>
                <a:ea typeface="Alexandria ExtraLight"/>
                <a:cs typeface="Alexandria ExtraLight"/>
                <a:sym typeface="Alexandria Extra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lexandria ExtraLight"/>
                <a:ea typeface="Alexandria ExtraLight"/>
                <a:cs typeface="Alexandria ExtraLight"/>
                <a:sym typeface="Alexandria Extra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9pPr>
          </a:lstStyle>
          <a:p>
            <a:endParaRPr/>
          </a:p>
        </p:txBody>
      </p:sp>
      <p:sp>
        <p:nvSpPr>
          <p:cNvPr id="12" name="Google Shape;12;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757575"/>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13" name="Google Shape;13;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757575"/>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14" name="Google Shape;14;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757575"/>
                </a:solidFill>
                <a:latin typeface="Gill Sans"/>
                <a:ea typeface="Gill Sans"/>
                <a:cs typeface="Gill Sans"/>
                <a:sym typeface="Gill Sans"/>
              </a:defRPr>
            </a:lvl1pPr>
            <a:lvl2pPr marL="0" marR="0" lvl="1" indent="0" algn="r" rtl="0">
              <a:spcBef>
                <a:spcPts val="0"/>
              </a:spcBef>
              <a:buNone/>
              <a:defRPr sz="1200" b="0" i="0" u="none" strike="noStrike" cap="none">
                <a:solidFill>
                  <a:srgbClr val="757575"/>
                </a:solidFill>
                <a:latin typeface="Gill Sans"/>
                <a:ea typeface="Gill Sans"/>
                <a:cs typeface="Gill Sans"/>
                <a:sym typeface="Gill Sans"/>
              </a:defRPr>
            </a:lvl2pPr>
            <a:lvl3pPr marL="0" marR="0" lvl="2" indent="0" algn="r" rtl="0">
              <a:spcBef>
                <a:spcPts val="0"/>
              </a:spcBef>
              <a:buNone/>
              <a:defRPr sz="1200" b="0" i="0" u="none" strike="noStrike" cap="none">
                <a:solidFill>
                  <a:srgbClr val="757575"/>
                </a:solidFill>
                <a:latin typeface="Gill Sans"/>
                <a:ea typeface="Gill Sans"/>
                <a:cs typeface="Gill Sans"/>
                <a:sym typeface="Gill Sans"/>
              </a:defRPr>
            </a:lvl3pPr>
            <a:lvl4pPr marL="0" marR="0" lvl="3" indent="0" algn="r" rtl="0">
              <a:spcBef>
                <a:spcPts val="0"/>
              </a:spcBef>
              <a:buNone/>
              <a:defRPr sz="1200" b="0" i="0" u="none" strike="noStrike" cap="none">
                <a:solidFill>
                  <a:srgbClr val="757575"/>
                </a:solidFill>
                <a:latin typeface="Gill Sans"/>
                <a:ea typeface="Gill Sans"/>
                <a:cs typeface="Gill Sans"/>
                <a:sym typeface="Gill Sans"/>
              </a:defRPr>
            </a:lvl4pPr>
            <a:lvl5pPr marL="0" marR="0" lvl="4" indent="0" algn="r" rtl="0">
              <a:spcBef>
                <a:spcPts val="0"/>
              </a:spcBef>
              <a:buNone/>
              <a:defRPr sz="1200" b="0" i="0" u="none" strike="noStrike" cap="none">
                <a:solidFill>
                  <a:srgbClr val="757575"/>
                </a:solidFill>
                <a:latin typeface="Gill Sans"/>
                <a:ea typeface="Gill Sans"/>
                <a:cs typeface="Gill Sans"/>
                <a:sym typeface="Gill Sans"/>
              </a:defRPr>
            </a:lvl5pPr>
            <a:lvl6pPr marL="0" marR="0" lvl="5" indent="0" algn="r" rtl="0">
              <a:spcBef>
                <a:spcPts val="0"/>
              </a:spcBef>
              <a:buNone/>
              <a:defRPr sz="1200" b="0" i="0" u="none" strike="noStrike" cap="none">
                <a:solidFill>
                  <a:srgbClr val="757575"/>
                </a:solidFill>
                <a:latin typeface="Gill Sans"/>
                <a:ea typeface="Gill Sans"/>
                <a:cs typeface="Gill Sans"/>
                <a:sym typeface="Gill Sans"/>
              </a:defRPr>
            </a:lvl6pPr>
            <a:lvl7pPr marL="0" marR="0" lvl="6" indent="0" algn="r" rtl="0">
              <a:spcBef>
                <a:spcPts val="0"/>
              </a:spcBef>
              <a:buNone/>
              <a:defRPr sz="1200" b="0" i="0" u="none" strike="noStrike" cap="none">
                <a:solidFill>
                  <a:srgbClr val="757575"/>
                </a:solidFill>
                <a:latin typeface="Gill Sans"/>
                <a:ea typeface="Gill Sans"/>
                <a:cs typeface="Gill Sans"/>
                <a:sym typeface="Gill Sans"/>
              </a:defRPr>
            </a:lvl7pPr>
            <a:lvl8pPr marL="0" marR="0" lvl="7" indent="0" algn="r" rtl="0">
              <a:spcBef>
                <a:spcPts val="0"/>
              </a:spcBef>
              <a:buNone/>
              <a:defRPr sz="1200" b="0" i="0" u="none" strike="noStrike" cap="none">
                <a:solidFill>
                  <a:srgbClr val="757575"/>
                </a:solidFill>
                <a:latin typeface="Gill Sans"/>
                <a:ea typeface="Gill Sans"/>
                <a:cs typeface="Gill Sans"/>
                <a:sym typeface="Gill Sans"/>
              </a:defRPr>
            </a:lvl8pPr>
            <a:lvl9pPr marL="0" marR="0" lvl="8" indent="0" algn="r" rtl="0">
              <a:spcBef>
                <a:spcPts val="0"/>
              </a:spcBef>
              <a:buNone/>
              <a:defRPr sz="1200" b="0" i="0" u="none" strike="noStrike" cap="none">
                <a:solidFill>
                  <a:srgbClr val="757575"/>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nl-BE"/>
              <a:t>‹#›</a:t>
            </a:fld>
            <a:endParaRPr/>
          </a:p>
        </p:txBody>
      </p:sp>
    </p:spTree>
    <p:extLst>
      <p:ext uri="{BB962C8B-B14F-4D97-AF65-F5344CB8AC3E}">
        <p14:creationId xmlns:p14="http://schemas.microsoft.com/office/powerpoint/2010/main" val="2838238119"/>
      </p:ext>
    </p:extLst>
  </p:cSld>
  <p:clrMap bg1="lt1" tx1="dk1" bg2="dk2" tx2="lt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 id="2147483803" r:id="rId17"/>
    <p:sldLayoutId id="2147483804" r:id="rId18"/>
    <p:sldLayoutId id="2147483805" r:id="rId19"/>
    <p:sldLayoutId id="2147483806" r:id="rId20"/>
    <p:sldLayoutId id="2147483807" r:id="rId21"/>
    <p:sldLayoutId id="2147483808" r:id="rId22"/>
    <p:sldLayoutId id="2147483809" r:id="rId23"/>
    <p:sldLayoutId id="2147483810" r:id="rId24"/>
    <p:sldLayoutId id="2147483811" r:id="rId25"/>
    <p:sldLayoutId id="2147483812" r:id="rId26"/>
    <p:sldLayoutId id="2147483813" r:id="rId27"/>
    <p:sldLayoutId id="2147483814" r:id="rId28"/>
    <p:sldLayoutId id="2147483815" r:id="rId29"/>
    <p:sldLayoutId id="2147483816" r:id="rId30"/>
    <p:sldLayoutId id="2147483817" r:id="rId31"/>
    <p:sldLayoutId id="2147483818" r:id="rId32"/>
    <p:sldLayoutId id="2147483819" r:id="rId33"/>
    <p:sldLayoutId id="2147483820" r:id="rId34"/>
    <p:sldLayoutId id="2147483821" r:id="rId35"/>
    <p:sldLayoutId id="2147483822" r:id="rId36"/>
    <p:sldLayoutId id="2147483823" r:id="rId37"/>
    <p:sldLayoutId id="2147483824" r:id="rId38"/>
    <p:sldLayoutId id="2147483825" r:id="rId39"/>
    <p:sldLayoutId id="2147483826" r:id="rId40"/>
    <p:sldLayoutId id="2147483827" r:id="rId41"/>
    <p:sldLayoutId id="2147483828" r:id="rId42"/>
    <p:sldLayoutId id="2147483829" r:id="rId43"/>
    <p:sldLayoutId id="2147483830" r:id="rId44"/>
    <p:sldLayoutId id="2147483831" r:id="rId45"/>
    <p:sldLayoutId id="2147483832" r:id="rId46"/>
    <p:sldLayoutId id="2147483833" r:id="rId47"/>
    <p:sldLayoutId id="2147483834" r:id="rId4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2.png"/><Relationship Id="rId1" Type="http://schemas.openxmlformats.org/officeDocument/2006/relationships/slideLayout" Target="../slideLayouts/slideLayout59.xml"/></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59.xml"/><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67.xml"/><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2.xml"/></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3.png"/><Relationship Id="rId1" Type="http://schemas.openxmlformats.org/officeDocument/2006/relationships/slideLayout" Target="../slideLayouts/slideLayout59.xml"/></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7.xml"/><Relationship Id="rId5" Type="http://schemas.openxmlformats.org/officeDocument/2006/relationships/image" Target="../media/image66.png"/><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60.xml"/><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57.xml"/><Relationship Id="rId7" Type="http://schemas.openxmlformats.org/officeDocument/2006/relationships/image" Target="../media/image2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image" Target="../media/image71.jpeg"/><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xml"/><Relationship Id="rId1" Type="http://schemas.openxmlformats.org/officeDocument/2006/relationships/slideLayout" Target="../slideLayouts/slideLayout104.xml"/></Relationships>
</file>

<file path=ppt/slides/_rels/slide2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04.xml"/></Relationships>
</file>

<file path=ppt/slides/_rels/slide2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04.xml"/></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04.xml"/></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04.xml"/></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0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4.xml"/></Relationships>
</file>

<file path=ppt/slides/_rels/slide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emf"/><Relationship Id="rId2" Type="http://schemas.openxmlformats.org/officeDocument/2006/relationships/notesSlide" Target="../notesSlides/notesSlide3.xml"/><Relationship Id="rId1" Type="http://schemas.openxmlformats.org/officeDocument/2006/relationships/slideLayout" Target="../slideLayouts/slideLayout35.xml"/><Relationship Id="rId6" Type="http://schemas.openxmlformats.org/officeDocument/2006/relationships/image" Target="../media/image34.jpeg"/><Relationship Id="rId5" Type="http://schemas.openxmlformats.org/officeDocument/2006/relationships/image" Target="../media/image33.jpeg"/><Relationship Id="rId10" Type="http://schemas.openxmlformats.org/officeDocument/2006/relationships/image" Target="../media/image38.jpg"/><Relationship Id="rId4" Type="http://schemas.openxmlformats.org/officeDocument/2006/relationships/image" Target="../media/image32.jpeg"/><Relationship Id="rId9" Type="http://schemas.openxmlformats.org/officeDocument/2006/relationships/image" Target="../media/image37.jpeg"/></Relationships>
</file>

<file path=ppt/slides/_rels/slide30.xml.rels><?xml version="1.0" encoding="UTF-8" standalone="yes"?>
<Relationships xmlns="http://schemas.openxmlformats.org/package/2006/relationships"><Relationship Id="rId8" Type="http://schemas.openxmlformats.org/officeDocument/2006/relationships/image" Target="../media/image86.svg"/><Relationship Id="rId13" Type="http://schemas.openxmlformats.org/officeDocument/2006/relationships/image" Target="../media/image91.png"/><Relationship Id="rId18" Type="http://schemas.openxmlformats.org/officeDocument/2006/relationships/image" Target="../media/image26.pn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svg"/><Relationship Id="rId17" Type="http://schemas.openxmlformats.org/officeDocument/2006/relationships/image" Target="../media/image94.png"/><Relationship Id="rId2" Type="http://schemas.openxmlformats.org/officeDocument/2006/relationships/notesSlide" Target="../notesSlides/notesSlide13.xml"/><Relationship Id="rId16"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5" Type="http://schemas.openxmlformats.org/officeDocument/2006/relationships/image" Target="../media/image93.png"/><Relationship Id="rId10" Type="http://schemas.openxmlformats.org/officeDocument/2006/relationships/image" Target="../media/image88.svg"/><Relationship Id="rId19" Type="http://schemas.openxmlformats.org/officeDocument/2006/relationships/image" Target="../media/image95.png"/><Relationship Id="rId4" Type="http://schemas.openxmlformats.org/officeDocument/2006/relationships/image" Target="../media/image82.png"/><Relationship Id="rId9" Type="http://schemas.openxmlformats.org/officeDocument/2006/relationships/image" Target="../media/image87.png"/><Relationship Id="rId14" Type="http://schemas.openxmlformats.org/officeDocument/2006/relationships/image" Target="../media/image92.svg"/></Relationships>
</file>

<file path=ppt/slides/_rels/slide31.xml.rels><?xml version="1.0" encoding="UTF-8" standalone="yes"?>
<Relationships xmlns="http://schemas.openxmlformats.org/package/2006/relationships"><Relationship Id="rId8" Type="http://schemas.openxmlformats.org/officeDocument/2006/relationships/image" Target="../media/image86.svg"/><Relationship Id="rId13" Type="http://schemas.openxmlformats.org/officeDocument/2006/relationships/image" Target="../media/image91.png"/><Relationship Id="rId18" Type="http://schemas.openxmlformats.org/officeDocument/2006/relationships/image" Target="../media/image26.png"/><Relationship Id="rId3" Type="http://schemas.openxmlformats.org/officeDocument/2006/relationships/image" Target="../media/image81.png"/><Relationship Id="rId21" Type="http://schemas.openxmlformats.org/officeDocument/2006/relationships/image" Target="NULL"/><Relationship Id="rId7" Type="http://schemas.openxmlformats.org/officeDocument/2006/relationships/image" Target="../media/image85.png"/><Relationship Id="rId12" Type="http://schemas.openxmlformats.org/officeDocument/2006/relationships/image" Target="../media/image90.svg"/><Relationship Id="rId17" Type="http://schemas.openxmlformats.org/officeDocument/2006/relationships/image" Target="../media/image94.png"/><Relationship Id="rId2" Type="http://schemas.openxmlformats.org/officeDocument/2006/relationships/notesSlide" Target="../notesSlides/notesSlide14.xml"/><Relationship Id="rId16" Type="http://schemas.openxmlformats.org/officeDocument/2006/relationships/image" Target="../media/image24.png"/><Relationship Id="rId20" Type="http://schemas.openxmlformats.org/officeDocument/2006/relationships/customXml" Target="../ink/ink1.xml"/><Relationship Id="rId1" Type="http://schemas.openxmlformats.org/officeDocument/2006/relationships/slideLayout" Target="../slideLayouts/slideLayout7.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5" Type="http://schemas.openxmlformats.org/officeDocument/2006/relationships/image" Target="../media/image93.png"/><Relationship Id="rId10" Type="http://schemas.openxmlformats.org/officeDocument/2006/relationships/image" Target="../media/image88.svg"/><Relationship Id="rId19" Type="http://schemas.openxmlformats.org/officeDocument/2006/relationships/image" Target="../media/image95.png"/><Relationship Id="rId4" Type="http://schemas.openxmlformats.org/officeDocument/2006/relationships/image" Target="../media/image82.png"/><Relationship Id="rId9" Type="http://schemas.openxmlformats.org/officeDocument/2006/relationships/image" Target="../media/image87.png"/><Relationship Id="rId14" Type="http://schemas.openxmlformats.org/officeDocument/2006/relationships/image" Target="../media/image92.svg"/></Relationships>
</file>

<file path=ppt/slides/_rels/slide32.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12" Type="http://schemas.openxmlformats.org/officeDocument/2006/relationships/image" Target="../media/image10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99.png"/><Relationship Id="rId11" Type="http://schemas.openxmlformats.org/officeDocument/2006/relationships/image" Target="../media/image104.png"/><Relationship Id="rId5" Type="http://schemas.openxmlformats.org/officeDocument/2006/relationships/image" Target="../media/image98.png"/><Relationship Id="rId10" Type="http://schemas.openxmlformats.org/officeDocument/2006/relationships/image" Target="../media/image103.png"/><Relationship Id="rId4" Type="http://schemas.openxmlformats.org/officeDocument/2006/relationships/image" Target="../media/image97.png"/><Relationship Id="rId9" Type="http://schemas.openxmlformats.org/officeDocument/2006/relationships/image" Target="../media/image102.png"/></Relationships>
</file>

<file path=ppt/slides/_rels/slide33.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6.png"/><Relationship Id="rId7" Type="http://schemas.openxmlformats.org/officeDocument/2006/relationships/image" Target="../media/image10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107.png"/><Relationship Id="rId10" Type="http://schemas.openxmlformats.org/officeDocument/2006/relationships/image" Target="../media/image112.png"/><Relationship Id="rId4" Type="http://schemas.openxmlformats.org/officeDocument/2006/relationships/image" Target="../media/image95.png"/><Relationship Id="rId9" Type="http://schemas.openxmlformats.org/officeDocument/2006/relationships/image" Target="../media/image111.png"/></Relationships>
</file>

<file path=ppt/slides/_rels/slide3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35.xml"/><Relationship Id="rId6" Type="http://schemas.openxmlformats.org/officeDocument/2006/relationships/image" Target="../media/image116.png"/><Relationship Id="rId5" Type="http://schemas.openxmlformats.org/officeDocument/2006/relationships/image" Target="../media/image105.png"/><Relationship Id="rId4" Type="http://schemas.openxmlformats.org/officeDocument/2006/relationships/image" Target="../media/image115.png"/></Relationships>
</file>

<file path=ppt/slides/_rels/slide3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35.xml"/><Relationship Id="rId5" Type="http://schemas.openxmlformats.org/officeDocument/2006/relationships/image" Target="../media/image117.png"/><Relationship Id="rId4" Type="http://schemas.openxmlformats.org/officeDocument/2006/relationships/image" Target="../media/image115.png"/></Relationships>
</file>

<file path=ppt/slides/_rels/slide36.xml.rels><?xml version="1.0" encoding="UTF-8" standalone="yes"?>
<Relationships xmlns="http://schemas.openxmlformats.org/package/2006/relationships"><Relationship Id="rId8" Type="http://schemas.openxmlformats.org/officeDocument/2006/relationships/image" Target="../media/image86.svg"/><Relationship Id="rId13" Type="http://schemas.openxmlformats.org/officeDocument/2006/relationships/image" Target="../media/image91.png"/><Relationship Id="rId18" Type="http://schemas.openxmlformats.org/officeDocument/2006/relationships/image" Target="../media/image26.png"/><Relationship Id="rId3" Type="http://schemas.openxmlformats.org/officeDocument/2006/relationships/image" Target="../media/image81.png"/><Relationship Id="rId21" Type="http://schemas.openxmlformats.org/officeDocument/2006/relationships/image" Target="NULL"/><Relationship Id="rId7" Type="http://schemas.openxmlformats.org/officeDocument/2006/relationships/image" Target="../media/image85.png"/><Relationship Id="rId12" Type="http://schemas.openxmlformats.org/officeDocument/2006/relationships/image" Target="../media/image90.svg"/><Relationship Id="rId17" Type="http://schemas.openxmlformats.org/officeDocument/2006/relationships/image" Target="../media/image94.png"/><Relationship Id="rId2" Type="http://schemas.openxmlformats.org/officeDocument/2006/relationships/notesSlide" Target="../notesSlides/notesSlide17.xml"/><Relationship Id="rId16" Type="http://schemas.openxmlformats.org/officeDocument/2006/relationships/image" Target="../media/image24.png"/><Relationship Id="rId20" Type="http://schemas.openxmlformats.org/officeDocument/2006/relationships/customXml" Target="../ink/ink2.xml"/><Relationship Id="rId1" Type="http://schemas.openxmlformats.org/officeDocument/2006/relationships/slideLayout" Target="../slideLayouts/slideLayout7.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5" Type="http://schemas.openxmlformats.org/officeDocument/2006/relationships/image" Target="../media/image93.png"/><Relationship Id="rId10" Type="http://schemas.openxmlformats.org/officeDocument/2006/relationships/image" Target="../media/image88.svg"/><Relationship Id="rId19" Type="http://schemas.openxmlformats.org/officeDocument/2006/relationships/image" Target="../media/image95.png"/><Relationship Id="rId4" Type="http://schemas.openxmlformats.org/officeDocument/2006/relationships/image" Target="../media/image82.png"/><Relationship Id="rId9" Type="http://schemas.openxmlformats.org/officeDocument/2006/relationships/image" Target="../media/image87.png"/><Relationship Id="rId14" Type="http://schemas.openxmlformats.org/officeDocument/2006/relationships/image" Target="../media/image92.svg"/></Relationships>
</file>

<file path=ppt/slides/_rels/slide3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39.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9.emf"/><Relationship Id="rId7" Type="http://schemas.openxmlformats.org/officeDocument/2006/relationships/image" Target="../media/image42.jpeg"/><Relationship Id="rId2" Type="http://schemas.openxmlformats.org/officeDocument/2006/relationships/notesSlide" Target="../notesSlides/notesSlide4.xml"/><Relationship Id="rId1" Type="http://schemas.openxmlformats.org/officeDocument/2006/relationships/slideLayout" Target="../slideLayouts/slideLayout35.xml"/><Relationship Id="rId6" Type="http://schemas.openxmlformats.org/officeDocument/2006/relationships/image" Target="../media/image41.jpeg"/><Relationship Id="rId5" Type="http://schemas.openxmlformats.org/officeDocument/2006/relationships/image" Target="../media/image33.jpeg"/><Relationship Id="rId4" Type="http://schemas.openxmlformats.org/officeDocument/2006/relationships/image" Target="../media/image40.png"/></Relationships>
</file>

<file path=ppt/slides/_rels/slide40.xml.rels><?xml version="1.0" encoding="UTF-8" standalone="yes"?>
<Relationships xmlns="http://schemas.openxmlformats.org/package/2006/relationships"><Relationship Id="rId8" Type="http://schemas.openxmlformats.org/officeDocument/2006/relationships/image" Target="../media/image86.svg"/><Relationship Id="rId13" Type="http://schemas.openxmlformats.org/officeDocument/2006/relationships/image" Target="../media/image91.png"/><Relationship Id="rId18" Type="http://schemas.openxmlformats.org/officeDocument/2006/relationships/image" Target="../media/image26.pn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svg"/><Relationship Id="rId17" Type="http://schemas.openxmlformats.org/officeDocument/2006/relationships/image" Target="../media/image94.png"/><Relationship Id="rId2" Type="http://schemas.openxmlformats.org/officeDocument/2006/relationships/notesSlide" Target="../notesSlides/notesSlide18.xml"/><Relationship Id="rId16" Type="http://schemas.openxmlformats.org/officeDocument/2006/relationships/image" Target="../media/image24.png"/><Relationship Id="rId20" Type="http://schemas.openxmlformats.org/officeDocument/2006/relationships/image" Target="../media/image121.png"/><Relationship Id="rId1" Type="http://schemas.openxmlformats.org/officeDocument/2006/relationships/slideLayout" Target="../slideLayouts/slideLayout7.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5" Type="http://schemas.openxmlformats.org/officeDocument/2006/relationships/image" Target="../media/image93.png"/><Relationship Id="rId10" Type="http://schemas.openxmlformats.org/officeDocument/2006/relationships/image" Target="../media/image88.svg"/><Relationship Id="rId19" Type="http://schemas.openxmlformats.org/officeDocument/2006/relationships/customXml" Target="../ink/ink3.xml"/><Relationship Id="rId4" Type="http://schemas.openxmlformats.org/officeDocument/2006/relationships/image" Target="../media/image82.png"/><Relationship Id="rId9" Type="http://schemas.openxmlformats.org/officeDocument/2006/relationships/image" Target="../media/image87.png"/><Relationship Id="rId14" Type="http://schemas.openxmlformats.org/officeDocument/2006/relationships/image" Target="../media/image92.svg"/></Relationships>
</file>

<file path=ppt/slides/_rels/slide41.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notesSlide" Target="../notesSlides/notesSlide19.xml"/><Relationship Id="rId1" Type="http://schemas.openxmlformats.org/officeDocument/2006/relationships/slideLayout" Target="../slideLayouts/slideLayout37.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 Id="rId9" Type="http://schemas.openxmlformats.org/officeDocument/2006/relationships/image" Target="../media/image128.png"/></Relationships>
</file>

<file path=ppt/slides/_rels/slide42.xml.rels><?xml version="1.0" encoding="UTF-8" standalone="yes"?>
<Relationships xmlns="http://schemas.openxmlformats.org/package/2006/relationships"><Relationship Id="rId8" Type="http://schemas.openxmlformats.org/officeDocument/2006/relationships/image" Target="../media/image86.svg"/><Relationship Id="rId13" Type="http://schemas.openxmlformats.org/officeDocument/2006/relationships/image" Target="../media/image91.png"/><Relationship Id="rId18" Type="http://schemas.openxmlformats.org/officeDocument/2006/relationships/image" Target="../media/image26.png"/><Relationship Id="rId3" Type="http://schemas.openxmlformats.org/officeDocument/2006/relationships/image" Target="../media/image81.png"/><Relationship Id="rId21" Type="http://schemas.openxmlformats.org/officeDocument/2006/relationships/image" Target="NULL"/><Relationship Id="rId7" Type="http://schemas.openxmlformats.org/officeDocument/2006/relationships/image" Target="../media/image85.png"/><Relationship Id="rId12" Type="http://schemas.openxmlformats.org/officeDocument/2006/relationships/image" Target="../media/image90.svg"/><Relationship Id="rId17" Type="http://schemas.openxmlformats.org/officeDocument/2006/relationships/image" Target="../media/image94.png"/><Relationship Id="rId2" Type="http://schemas.openxmlformats.org/officeDocument/2006/relationships/notesSlide" Target="../notesSlides/notesSlide20.xml"/><Relationship Id="rId16" Type="http://schemas.openxmlformats.org/officeDocument/2006/relationships/image" Target="../media/image24.png"/><Relationship Id="rId20" Type="http://schemas.openxmlformats.org/officeDocument/2006/relationships/customXml" Target="../ink/ink4.xml"/><Relationship Id="rId1" Type="http://schemas.openxmlformats.org/officeDocument/2006/relationships/slideLayout" Target="../slideLayouts/slideLayout78.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5" Type="http://schemas.openxmlformats.org/officeDocument/2006/relationships/image" Target="../media/image93.png"/><Relationship Id="rId10" Type="http://schemas.openxmlformats.org/officeDocument/2006/relationships/image" Target="../media/image88.svg"/><Relationship Id="rId19" Type="http://schemas.openxmlformats.org/officeDocument/2006/relationships/image" Target="../media/image95.png"/><Relationship Id="rId4" Type="http://schemas.openxmlformats.org/officeDocument/2006/relationships/image" Target="../media/image82.png"/><Relationship Id="rId9" Type="http://schemas.openxmlformats.org/officeDocument/2006/relationships/image" Target="../media/image87.png"/><Relationship Id="rId14" Type="http://schemas.openxmlformats.org/officeDocument/2006/relationships/image" Target="../media/image92.svg"/></Relationships>
</file>

<file path=ppt/slides/_rels/slide4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130.png"/></Relationships>
</file>

<file path=ppt/slides/_rels/slide44.xml.rels><?xml version="1.0" encoding="UTF-8" standalone="yes"?>
<Relationships xmlns="http://schemas.openxmlformats.org/package/2006/relationships"><Relationship Id="rId3" Type="http://schemas.openxmlformats.org/officeDocument/2006/relationships/image" Target="../media/image129.png"/><Relationship Id="rId7" Type="http://schemas.openxmlformats.org/officeDocument/2006/relationships/image" Target="../media/image132.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31.png"/><Relationship Id="rId5" Type="http://schemas.openxmlformats.org/officeDocument/2006/relationships/image" Target="../media/image82.png"/><Relationship Id="rId4" Type="http://schemas.openxmlformats.org/officeDocument/2006/relationships/image" Target="../media/image130.png"/></Relationships>
</file>

<file path=ppt/slides/_rels/slide45.xml.rels><?xml version="1.0" encoding="UTF-8" standalone="yes"?>
<Relationships xmlns="http://schemas.openxmlformats.org/package/2006/relationships"><Relationship Id="rId3" Type="http://schemas.openxmlformats.org/officeDocument/2006/relationships/hyperlink" Target="http://www.gynaia.com/" TargetMode="External"/><Relationship Id="rId2" Type="http://schemas.openxmlformats.org/officeDocument/2006/relationships/hyperlink" Target="mailto:info@gynaia.com" TargetMode="External"/><Relationship Id="rId1" Type="http://schemas.openxmlformats.org/officeDocument/2006/relationships/slideLayout" Target="../slideLayouts/slideLayout17.xml"/><Relationship Id="rId4" Type="http://schemas.openxmlformats.org/officeDocument/2006/relationships/image" Target="../media/image70.png"/></Relationships>
</file>

<file path=ppt/slides/_rels/slide4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hyperlink" Target="http://www.gynaia.com/" TargetMode="External"/><Relationship Id="rId1" Type="http://schemas.openxmlformats.org/officeDocument/2006/relationships/slideLayout" Target="../slideLayouts/slideLayout78.xml"/></Relationships>
</file>

<file path=ppt/slides/_rels/slide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59.xml"/><Relationship Id="rId5" Type="http://schemas.openxmlformats.org/officeDocument/2006/relationships/image" Target="../media/image28.png"/><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9.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8.jpeg"/><Relationship Id="rId1" Type="http://schemas.openxmlformats.org/officeDocument/2006/relationships/slideLayout" Target="../slideLayouts/slideLayout58.xml"/></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5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5" name="Google Shape;565;p3"/>
          <p:cNvSpPr txBox="1">
            <a:spLocks noGrp="1"/>
          </p:cNvSpPr>
          <p:nvPr>
            <p:ph type="subTitle" idx="1"/>
          </p:nvPr>
        </p:nvSpPr>
        <p:spPr>
          <a:xfrm>
            <a:off x="1523999" y="3571103"/>
            <a:ext cx="10169563" cy="1432174"/>
          </a:xfrm>
          <a:prstGeom prst="rect">
            <a:avLst/>
          </a:prstGeom>
          <a:noFill/>
          <a:ln>
            <a:noFill/>
          </a:ln>
        </p:spPr>
        <p:txBody>
          <a:bodyPr spcFirstLastPara="1" wrap="square" lIns="91425" tIns="45700" rIns="91425" bIns="45700" anchor="t" anchorCtr="0">
            <a:noAutofit/>
          </a:bodyPr>
          <a:lstStyle/>
          <a:p>
            <a:pPr marL="9525" indent="0">
              <a:lnSpc>
                <a:spcPct val="107000"/>
              </a:lnSpc>
            </a:pPr>
            <a:r>
              <a:rPr lang="en-US" sz="3000" kern="100" dirty="0">
                <a:latin typeface="Gill Sans" panose="020B0502020104020203" pitchFamily="34" charset="-79"/>
                <a:cs typeface="Gill Sans" panose="020B0502020104020203" pitchFamily="34" charset="-79"/>
              </a:rPr>
              <a:t>Introduction – </a:t>
            </a:r>
            <a:br>
              <a:rPr lang="en-US" sz="3000" kern="100" dirty="0">
                <a:latin typeface="Gill Sans" panose="020B0502020104020203" pitchFamily="34" charset="-79"/>
                <a:cs typeface="Gill Sans" panose="020B0502020104020203" pitchFamily="34" charset="-79"/>
              </a:rPr>
            </a:br>
            <a:r>
              <a:rPr lang="en-US" sz="3000" kern="100" dirty="0">
                <a:latin typeface="Gill Sans" panose="020B0502020104020203" pitchFamily="34" charset="-79"/>
                <a:cs typeface="Gill Sans" panose="020B0502020104020203" pitchFamily="34" charset="-79"/>
              </a:rPr>
              <a:t>The IOTA-Gynaia Training &amp; Certification </a:t>
            </a:r>
            <a:r>
              <a:rPr lang="en-US" sz="3000" kern="100" dirty="0" err="1">
                <a:latin typeface="Gill Sans" panose="020B0502020104020203" pitchFamily="34" charset="-79"/>
                <a:cs typeface="Gill Sans" panose="020B0502020104020203" pitchFamily="34" charset="-79"/>
              </a:rPr>
              <a:t>programmes</a:t>
            </a:r>
            <a:br>
              <a:rPr lang="en-US" sz="3000" kern="100" dirty="0">
                <a:latin typeface="Gill Sans" panose="020B0502020104020203" pitchFamily="34" charset="-79"/>
                <a:cs typeface="Gill Sans" panose="020B0502020104020203" pitchFamily="34" charset="-79"/>
              </a:rPr>
            </a:br>
            <a:r>
              <a:rPr lang="en-US" sz="2000" i="1" kern="100" dirty="0">
                <a:latin typeface="Gill Sans" panose="020B0502020104020203" pitchFamily="34" charset="-79"/>
                <a:cs typeface="Gill Sans" panose="020B0502020104020203" pitchFamily="34" charset="-79"/>
              </a:rPr>
              <a:t>An introduction</a:t>
            </a:r>
            <a:endParaRPr lang="en-US" sz="3000" i="1" kern="100" dirty="0">
              <a:latin typeface="Gill Sans" panose="020B0502020104020203" pitchFamily="34" charset="-79"/>
              <a:cs typeface="Gill Sans" panose="020B0502020104020203" pitchFamily="34" charset="-79"/>
            </a:endParaRPr>
          </a:p>
        </p:txBody>
      </p:sp>
      <p:sp>
        <p:nvSpPr>
          <p:cNvPr id="2" name="Subtitle 2">
            <a:extLst>
              <a:ext uri="{FF2B5EF4-FFF2-40B4-BE49-F238E27FC236}">
                <a16:creationId xmlns:a16="http://schemas.microsoft.com/office/drawing/2014/main" id="{DC9E0009-1F3C-F767-3A46-29D774A2661E}"/>
              </a:ext>
            </a:extLst>
          </p:cNvPr>
          <p:cNvSpPr txBox="1">
            <a:spLocks/>
          </p:cNvSpPr>
          <p:nvPr/>
        </p:nvSpPr>
        <p:spPr>
          <a:xfrm>
            <a:off x="1511298" y="5083314"/>
            <a:ext cx="10101074" cy="1756720"/>
          </a:xfrm>
          <a:prstGeom prst="rect">
            <a:avLst/>
          </a:prstGeom>
          <a:noFill/>
          <a:ln>
            <a:noFill/>
          </a:ln>
        </p:spPr>
        <p:txBody>
          <a:bodyPr spcFirstLastPara="1" vert="horz" wrap="square" lIns="91440" tIns="45720" rIns="91440" bIns="45720" rtlCol="0" anchor="t" anchorCtr="0">
            <a:norm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lt1"/>
              </a:buClr>
              <a:buSzPts val="6000"/>
              <a:buFont typeface="Arial"/>
              <a:buNone/>
              <a:defRPr sz="6000" b="0" i="0" u="none" strike="noStrike" cap="none">
                <a:solidFill>
                  <a:schemeClr val="lt1"/>
                </a:solidFill>
                <a:latin typeface="Alexandria Light"/>
                <a:ea typeface="Alexandria Light"/>
                <a:cs typeface="Alexandria Light"/>
                <a:sym typeface="Alexandria Light"/>
              </a:defRPr>
            </a:lvl1pPr>
            <a:lvl2pPr marL="914400" marR="0" lvl="1" indent="-381000"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lexandria Light"/>
                <a:ea typeface="Alexandria Light"/>
                <a:cs typeface="Alexandria Light"/>
                <a:sym typeface="Alexandria Light"/>
              </a:defRPr>
            </a:lvl2pPr>
            <a:lvl3pPr marL="1371600" marR="0" lvl="2" indent="-355600"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lexandria ExtraLight"/>
                <a:ea typeface="Alexandria ExtraLight"/>
                <a:cs typeface="Alexandria ExtraLight"/>
                <a:sym typeface="Alexandria ExtraLight"/>
              </a:defRPr>
            </a:lvl3pPr>
            <a:lvl4pPr marL="1828800" marR="0" lvl="3"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lexandria ExtraLight"/>
                <a:ea typeface="Alexandria ExtraLight"/>
                <a:cs typeface="Alexandria ExtraLight"/>
                <a:sym typeface="Alexandria ExtraLight"/>
              </a:defRPr>
            </a:lvl4pPr>
            <a:lvl5pPr marL="2286000" marR="0" lvl="4"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lexandria ExtraLight"/>
                <a:ea typeface="Alexandria ExtraLight"/>
                <a:cs typeface="Alexandria ExtraLight"/>
                <a:sym typeface="Alexandria ExtraLight"/>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Gill Sans"/>
                <a:ea typeface="Gill Sans"/>
                <a:cs typeface="Gill Sans"/>
                <a:sym typeface="Gill Sans"/>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Gill Sans"/>
                <a:ea typeface="Gill Sans"/>
                <a:cs typeface="Gill Sans"/>
                <a:sym typeface="Gill Sans"/>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Gill Sans"/>
                <a:ea typeface="Gill Sans"/>
                <a:cs typeface="Gill Sans"/>
                <a:sym typeface="Gill Sans"/>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Gill Sans"/>
                <a:ea typeface="Gill Sans"/>
                <a:cs typeface="Gill Sans"/>
                <a:sym typeface="Gill Sans"/>
              </a:defRPr>
            </a:lvl9pPr>
          </a:lstStyle>
          <a:p>
            <a:pPr marL="457200" marR="0" lvl="0" indent="-406400" algn="l" defTabSz="914400" rtl="0" eaLnBrk="1" fontAlgn="auto" latinLnBrk="0" hangingPunct="1">
              <a:lnSpc>
                <a:spcPct val="90000"/>
              </a:lnSpc>
              <a:spcBef>
                <a:spcPts val="1000"/>
              </a:spcBef>
              <a:spcAft>
                <a:spcPts val="0"/>
              </a:spcAft>
              <a:buClr>
                <a:srgbClr val="FFFFFF"/>
              </a:buClr>
              <a:buSzPts val="6000"/>
              <a:buFont typeface="Arial"/>
              <a:buNone/>
              <a:tabLst/>
              <a:defRPr/>
            </a:pPr>
            <a:r>
              <a:rPr kumimoji="0" lang="en-US" sz="1700" b="0" i="0" u="none" strike="noStrike" kern="0" cap="none" spc="0" normalizeH="0" baseline="0" noProof="0" dirty="0">
                <a:ln>
                  <a:noFill/>
                </a:ln>
                <a:solidFill>
                  <a:srgbClr val="FFFFFF"/>
                </a:solidFill>
                <a:effectLst/>
                <a:uLnTx/>
                <a:uFillTx/>
                <a:latin typeface="Alexandria Light"/>
                <a:cs typeface="Alexandria Light"/>
                <a:sym typeface="Alexandria Light"/>
              </a:rPr>
              <a:t>Steven Van Vooren, PhD</a:t>
            </a:r>
          </a:p>
        </p:txBody>
      </p:sp>
      <p:sp>
        <p:nvSpPr>
          <p:cNvPr id="3" name="TextBox 2">
            <a:extLst>
              <a:ext uri="{FF2B5EF4-FFF2-40B4-BE49-F238E27FC236}">
                <a16:creationId xmlns:a16="http://schemas.microsoft.com/office/drawing/2014/main" id="{3D575D36-C48F-DE87-2ED3-5EEB702DBD65}"/>
              </a:ext>
            </a:extLst>
          </p:cNvPr>
          <p:cNvSpPr txBox="1"/>
          <p:nvPr/>
        </p:nvSpPr>
        <p:spPr>
          <a:xfrm>
            <a:off x="5922486" y="5652433"/>
            <a:ext cx="6097836" cy="1015663"/>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lumMod val="95000"/>
                  </a:srgbClr>
                </a:solidFill>
                <a:effectLst/>
                <a:uLnTx/>
                <a:uFillTx/>
                <a:latin typeface="Gill Sans" panose="020B0502020104020203" pitchFamily="34" charset="-79"/>
                <a:ea typeface="+mn-ea"/>
                <a:cs typeface="Gill Sans" panose="020B0502020104020203" pitchFamily="34" charset="-79"/>
              </a:rPr>
              <a:t>develop skill</a:t>
            </a:r>
            <a:br>
              <a:rPr kumimoji="0" lang="en-US" sz="2000" b="0" i="0" u="none" strike="noStrike" kern="1200" cap="none" spc="0" normalizeH="0" baseline="0" noProof="0" dirty="0">
                <a:ln>
                  <a:noFill/>
                </a:ln>
                <a:solidFill>
                  <a:srgbClr val="FFFFFF">
                    <a:lumMod val="95000"/>
                  </a:srgbClr>
                </a:solidFill>
                <a:effectLst/>
                <a:uLnTx/>
                <a:uFillTx/>
                <a:latin typeface="Gill Sans" panose="020B0502020104020203" pitchFamily="34" charset="-79"/>
                <a:ea typeface="+mn-ea"/>
                <a:cs typeface="Gill Sans" panose="020B0502020104020203" pitchFamily="34" charset="-79"/>
              </a:rPr>
            </a:br>
            <a:r>
              <a:rPr kumimoji="0" lang="en-US" sz="2000" b="0" i="0" u="none" strike="noStrike" kern="1200" cap="none" spc="0" normalizeH="0" baseline="0" noProof="0" dirty="0">
                <a:ln>
                  <a:noFill/>
                </a:ln>
                <a:solidFill>
                  <a:srgbClr val="FFFFFF">
                    <a:lumMod val="95000"/>
                  </a:srgbClr>
                </a:solidFill>
                <a:effectLst/>
                <a:uLnTx/>
                <a:uFillTx/>
                <a:latin typeface="Gill Sans" panose="020B0502020104020203" pitchFamily="34" charset="-79"/>
                <a:ea typeface="+mn-ea"/>
                <a:cs typeface="Gill Sans" panose="020B0502020104020203" pitchFamily="34" charset="-79"/>
              </a:rPr>
              <a:t>elevate quality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lumMod val="95000"/>
                  </a:srgbClr>
                </a:solidFill>
                <a:effectLst/>
                <a:uLnTx/>
                <a:uFillTx/>
                <a:latin typeface="Gill Sans" panose="020B0502020104020203" pitchFamily="34" charset="-79"/>
                <a:ea typeface="+mn-ea"/>
                <a:cs typeface="Gill Sans" panose="020B0502020104020203" pitchFamily="34" charset="-79"/>
              </a:rPr>
              <a:t>apply actionable insights</a:t>
            </a:r>
          </a:p>
        </p:txBody>
      </p:sp>
      <p:pic>
        <p:nvPicPr>
          <p:cNvPr id="4" name="Google Shape;343;p75" descr="A black and white logo&#10;&#10;AI-generated content may be incorrect.">
            <a:extLst>
              <a:ext uri="{FF2B5EF4-FFF2-40B4-BE49-F238E27FC236}">
                <a16:creationId xmlns:a16="http://schemas.microsoft.com/office/drawing/2014/main" id="{491F45A9-6381-ED12-E118-B98AD8EA9D67}"/>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98438" y="2888847"/>
            <a:ext cx="2584733" cy="917336"/>
          </a:xfrm>
          <a:prstGeom prst="rect">
            <a:avLst/>
          </a:prstGeom>
          <a:noFill/>
          <a:ln>
            <a:noFill/>
          </a:ln>
        </p:spPr>
      </p:pic>
      <p:pic>
        <p:nvPicPr>
          <p:cNvPr id="5" name="Picture 4">
            <a:extLst>
              <a:ext uri="{FF2B5EF4-FFF2-40B4-BE49-F238E27FC236}">
                <a16:creationId xmlns:a16="http://schemas.microsoft.com/office/drawing/2014/main" id="{04C96F5A-4DCF-8371-5C24-04320BBFEBB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6298" y="5776648"/>
            <a:ext cx="962450" cy="917336"/>
          </a:xfrm>
          <a:prstGeom prst="rect">
            <a:avLst/>
          </a:prstGeom>
        </p:spPr>
      </p:pic>
      <p:pic>
        <p:nvPicPr>
          <p:cNvPr id="1026" name="Picture 2">
            <a:extLst>
              <a:ext uri="{FF2B5EF4-FFF2-40B4-BE49-F238E27FC236}">
                <a16:creationId xmlns:a16="http://schemas.microsoft.com/office/drawing/2014/main" id="{2FB4DCD9-F7CC-198F-7BC6-83104B851E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3999" y="5978837"/>
            <a:ext cx="1981222" cy="7151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ETA">
            <a:extLst>
              <a:ext uri="{FF2B5EF4-FFF2-40B4-BE49-F238E27FC236}">
                <a16:creationId xmlns:a16="http://schemas.microsoft.com/office/drawing/2014/main" id="{E5447CFF-6F83-AB6B-9147-7B0FE9C8A8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6298" y="4624646"/>
            <a:ext cx="945022" cy="9173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A49DB-43F6-FF05-6561-471AEC448186}"/>
            </a:ext>
          </a:extLst>
        </p:cNvPr>
        <p:cNvGrpSpPr/>
        <p:nvPr/>
      </p:nvGrpSpPr>
      <p:grpSpPr>
        <a:xfrm>
          <a:off x="0" y="0"/>
          <a:ext cx="0" cy="0"/>
          <a:chOff x="0" y="0"/>
          <a:chExt cx="0" cy="0"/>
        </a:xfrm>
      </p:grpSpPr>
      <p:pic>
        <p:nvPicPr>
          <p:cNvPr id="5" name="Afbeelding 4">
            <a:extLst>
              <a:ext uri="{FF2B5EF4-FFF2-40B4-BE49-F238E27FC236}">
                <a16:creationId xmlns:a16="http://schemas.microsoft.com/office/drawing/2014/main" id="{1899E6E1-C11F-D3EF-CABA-F584B14F585C}"/>
              </a:ext>
            </a:extLst>
          </p:cNvPr>
          <p:cNvPicPr>
            <a:picLocks noChangeAspect="1"/>
          </p:cNvPicPr>
          <p:nvPr/>
        </p:nvPicPr>
        <p:blipFill>
          <a:blip r:embed="rId3"/>
          <a:stretch>
            <a:fillRect/>
          </a:stretch>
        </p:blipFill>
        <p:spPr>
          <a:xfrm>
            <a:off x="2336800" y="1075506"/>
            <a:ext cx="8439718" cy="5840572"/>
          </a:xfrm>
          <a:prstGeom prst="rect">
            <a:avLst/>
          </a:prstGeom>
        </p:spPr>
      </p:pic>
      <p:pic>
        <p:nvPicPr>
          <p:cNvPr id="6" name="Afbeelding 5">
            <a:extLst>
              <a:ext uri="{FF2B5EF4-FFF2-40B4-BE49-F238E27FC236}">
                <a16:creationId xmlns:a16="http://schemas.microsoft.com/office/drawing/2014/main" id="{4EFB5C72-3B3B-A45D-81EF-AA321ABB61DB}"/>
              </a:ext>
            </a:extLst>
          </p:cNvPr>
          <p:cNvPicPr>
            <a:picLocks noChangeAspect="1"/>
          </p:cNvPicPr>
          <p:nvPr/>
        </p:nvPicPr>
        <p:blipFill rotWithShape="1">
          <a:blip r:embed="rId3"/>
          <a:srcRect t="41212"/>
          <a:stretch/>
        </p:blipFill>
        <p:spPr>
          <a:xfrm>
            <a:off x="2398403" y="2772474"/>
            <a:ext cx="8378115" cy="4109455"/>
          </a:xfrm>
          <a:prstGeom prst="rect">
            <a:avLst/>
          </a:prstGeom>
        </p:spPr>
      </p:pic>
      <p:sp>
        <p:nvSpPr>
          <p:cNvPr id="2" name="Tekstvak 1">
            <a:extLst>
              <a:ext uri="{FF2B5EF4-FFF2-40B4-BE49-F238E27FC236}">
                <a16:creationId xmlns:a16="http://schemas.microsoft.com/office/drawing/2014/main" id="{4459A7F6-B962-0B6E-52D0-D0CCF96DA8F5}"/>
              </a:ext>
            </a:extLst>
          </p:cNvPr>
          <p:cNvSpPr txBox="1"/>
          <p:nvPr/>
        </p:nvSpPr>
        <p:spPr>
          <a:xfrm>
            <a:off x="1010796" y="0"/>
            <a:ext cx="1441420" cy="769441"/>
          </a:xfrm>
          <a:prstGeom prst="rect">
            <a:avLst/>
          </a:prstGeom>
          <a:noFill/>
        </p:spPr>
        <p:txBody>
          <a:bodyPr wrap="none" rtlCol="0">
            <a:spAutoFit/>
          </a:bodyPr>
          <a:lstStyle/>
          <a:p>
            <a:r>
              <a:rPr lang="nl-NL" sz="4400" dirty="0">
                <a:solidFill>
                  <a:schemeClr val="bg1"/>
                </a:solidFill>
              </a:rPr>
              <a:t>2014</a:t>
            </a:r>
            <a:endParaRPr lang="nl-BE" sz="4400" dirty="0">
              <a:solidFill>
                <a:schemeClr val="bg1"/>
              </a:solidFill>
            </a:endParaRPr>
          </a:p>
        </p:txBody>
      </p:sp>
      <p:pic>
        <p:nvPicPr>
          <p:cNvPr id="3" name="Afbeelding 2">
            <a:extLst>
              <a:ext uri="{FF2B5EF4-FFF2-40B4-BE49-F238E27FC236}">
                <a16:creationId xmlns:a16="http://schemas.microsoft.com/office/drawing/2014/main" id="{2E62F50C-4781-515C-C063-D3095E275176}"/>
              </a:ext>
            </a:extLst>
          </p:cNvPr>
          <p:cNvPicPr>
            <a:picLocks noChangeAspect="1"/>
          </p:cNvPicPr>
          <p:nvPr/>
        </p:nvPicPr>
        <p:blipFill rotWithShape="1">
          <a:blip r:embed="rId3"/>
          <a:srcRect l="66338" t="23485" r="4465" b="68077"/>
          <a:stretch/>
        </p:blipFill>
        <p:spPr>
          <a:xfrm>
            <a:off x="8077199" y="2331410"/>
            <a:ext cx="2357025" cy="471405"/>
          </a:xfrm>
          <a:prstGeom prst="rect">
            <a:avLst/>
          </a:prstGeom>
        </p:spPr>
      </p:pic>
      <p:sp>
        <p:nvSpPr>
          <p:cNvPr id="4" name="Rechthoek 3">
            <a:extLst>
              <a:ext uri="{FF2B5EF4-FFF2-40B4-BE49-F238E27FC236}">
                <a16:creationId xmlns:a16="http://schemas.microsoft.com/office/drawing/2014/main" id="{011BE76B-A961-F1A4-08B8-83B697269892}"/>
              </a:ext>
            </a:extLst>
          </p:cNvPr>
          <p:cNvSpPr/>
          <p:nvPr/>
        </p:nvSpPr>
        <p:spPr>
          <a:xfrm>
            <a:off x="4100097" y="3166816"/>
            <a:ext cx="2020617" cy="422768"/>
          </a:xfrm>
          <a:prstGeom prst="rect">
            <a:avLst/>
          </a:prstGeom>
          <a:solidFill>
            <a:srgbClr val="FFFF00">
              <a:alpha val="3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grpSp>
        <p:nvGrpSpPr>
          <p:cNvPr id="10" name="Groep 27">
            <a:extLst>
              <a:ext uri="{FF2B5EF4-FFF2-40B4-BE49-F238E27FC236}">
                <a16:creationId xmlns:a16="http://schemas.microsoft.com/office/drawing/2014/main" id="{6B7E6D2E-3B29-7EFF-44AB-81996C48A9BD}"/>
              </a:ext>
            </a:extLst>
          </p:cNvPr>
          <p:cNvGrpSpPr/>
          <p:nvPr/>
        </p:nvGrpSpPr>
        <p:grpSpPr>
          <a:xfrm>
            <a:off x="7298754" y="4501807"/>
            <a:ext cx="4989686" cy="2431345"/>
            <a:chOff x="7118322" y="3588459"/>
            <a:chExt cx="4989686" cy="2431345"/>
          </a:xfrm>
        </p:grpSpPr>
        <p:pic>
          <p:nvPicPr>
            <p:cNvPr id="11" name="Afbeelding 19">
              <a:extLst>
                <a:ext uri="{FF2B5EF4-FFF2-40B4-BE49-F238E27FC236}">
                  <a16:creationId xmlns:a16="http://schemas.microsoft.com/office/drawing/2014/main" id="{2A789DCF-0566-29FD-8660-A67ECE2FC2FE}"/>
                </a:ext>
              </a:extLst>
            </p:cNvPr>
            <p:cNvPicPr>
              <a:picLocks noChangeAspect="1"/>
            </p:cNvPicPr>
            <p:nvPr/>
          </p:nvPicPr>
          <p:blipFill rotWithShape="1">
            <a:blip r:embed="rId4"/>
            <a:srcRect t="7619" b="8571"/>
            <a:stretch/>
          </p:blipFill>
          <p:spPr>
            <a:xfrm>
              <a:off x="7118322" y="3588459"/>
              <a:ext cx="4989686" cy="2431345"/>
            </a:xfrm>
            <a:prstGeom prst="rect">
              <a:avLst/>
            </a:prstGeom>
          </p:spPr>
        </p:pic>
        <p:sp>
          <p:nvSpPr>
            <p:cNvPr id="12" name="Rechthoek 23">
              <a:extLst>
                <a:ext uri="{FF2B5EF4-FFF2-40B4-BE49-F238E27FC236}">
                  <a16:creationId xmlns:a16="http://schemas.microsoft.com/office/drawing/2014/main" id="{3C6183FB-E8BE-31F3-8B26-CF75896FBA8B}"/>
                </a:ext>
              </a:extLst>
            </p:cNvPr>
            <p:cNvSpPr/>
            <p:nvPr/>
          </p:nvSpPr>
          <p:spPr>
            <a:xfrm>
              <a:off x="7156422" y="5008631"/>
              <a:ext cx="1368976" cy="95589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Tree>
    <p:extLst>
      <p:ext uri="{BB962C8B-B14F-4D97-AF65-F5344CB8AC3E}">
        <p14:creationId xmlns:p14="http://schemas.microsoft.com/office/powerpoint/2010/main" val="409057442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fld id="{291CAB26-6FF2-416D-BCBD-A2FC45549E06}" type="slidenum">
              <a:rPr lang="nl-BE" altLang="nl-BE" smtClean="0"/>
              <a:pPr/>
              <a:t>11</a:t>
            </a:fld>
            <a:endParaRPr lang="nl-BE" altLang="nl-BE"/>
          </a:p>
        </p:txBody>
      </p:sp>
      <p:sp>
        <p:nvSpPr>
          <p:cNvPr id="5" name="Title 1">
            <a:extLst>
              <a:ext uri="{FF2B5EF4-FFF2-40B4-BE49-F238E27FC236}">
                <a16:creationId xmlns:a16="http://schemas.microsoft.com/office/drawing/2014/main" id="{7A041E12-5E92-2FFB-50B6-475062546FAE}"/>
              </a:ext>
            </a:extLst>
          </p:cNvPr>
          <p:cNvSpPr>
            <a:spLocks noGrp="1"/>
          </p:cNvSpPr>
          <p:nvPr>
            <p:ph type="title" idx="4294967295"/>
          </p:nvPr>
        </p:nvSpPr>
        <p:spPr>
          <a:xfrm>
            <a:off x="4991100" y="1330325"/>
            <a:ext cx="7200900" cy="585788"/>
          </a:xfrm>
        </p:spPr>
        <p:txBody>
          <a:bodyPr>
            <a:normAutofit fontScale="90000"/>
          </a:bodyPr>
          <a:lstStyle/>
          <a:p>
            <a:r>
              <a:rPr lang="en-US" sz="3200" dirty="0">
                <a:solidFill>
                  <a:srgbClr val="0070C0"/>
                </a:solidFill>
              </a:rPr>
              <a:t>External validation studies of ADNEX: systematic review</a:t>
            </a:r>
            <a:endParaRPr lang="nl-BE" sz="3200" dirty="0">
              <a:solidFill>
                <a:srgbClr val="0070C0"/>
              </a:solidFill>
            </a:endParaRPr>
          </a:p>
        </p:txBody>
      </p:sp>
      <p:graphicFrame>
        <p:nvGraphicFramePr>
          <p:cNvPr id="3" name="Table 2">
            <a:extLst>
              <a:ext uri="{FF2B5EF4-FFF2-40B4-BE49-F238E27FC236}">
                <a16:creationId xmlns:a16="http://schemas.microsoft.com/office/drawing/2014/main" id="{5D99E254-044C-40A0-8BCF-EA3037DA6386}"/>
              </a:ext>
            </a:extLst>
          </p:cNvPr>
          <p:cNvGraphicFramePr>
            <a:graphicFrameLocks noGrp="1"/>
          </p:cNvGraphicFramePr>
          <p:nvPr>
            <p:extLst>
              <p:ext uri="{D42A27DB-BD31-4B8C-83A1-F6EECF244321}">
                <p14:modId xmlns:p14="http://schemas.microsoft.com/office/powerpoint/2010/main" val="1376547487"/>
              </p:ext>
            </p:extLst>
          </p:nvPr>
        </p:nvGraphicFramePr>
        <p:xfrm>
          <a:off x="479376" y="2120900"/>
          <a:ext cx="11377263" cy="3911762"/>
        </p:xfrm>
        <a:graphic>
          <a:graphicData uri="http://schemas.openxmlformats.org/drawingml/2006/table">
            <a:tbl>
              <a:tblPr firstRow="1" bandRow="1">
                <a:tableStyleId>{5C22544A-7EE6-4342-B048-85BDC9FD1C3A}</a:tableStyleId>
              </a:tblPr>
              <a:tblGrid>
                <a:gridCol w="1820593">
                  <a:extLst>
                    <a:ext uri="{9D8B030D-6E8A-4147-A177-3AD203B41FA5}">
                      <a16:colId xmlns:a16="http://schemas.microsoft.com/office/drawing/2014/main" val="3556532614"/>
                    </a:ext>
                  </a:extLst>
                </a:gridCol>
                <a:gridCol w="1275751">
                  <a:extLst>
                    <a:ext uri="{9D8B030D-6E8A-4147-A177-3AD203B41FA5}">
                      <a16:colId xmlns:a16="http://schemas.microsoft.com/office/drawing/2014/main" val="2886104096"/>
                    </a:ext>
                  </a:extLst>
                </a:gridCol>
                <a:gridCol w="1176604">
                  <a:extLst>
                    <a:ext uri="{9D8B030D-6E8A-4147-A177-3AD203B41FA5}">
                      <a16:colId xmlns:a16="http://schemas.microsoft.com/office/drawing/2014/main" val="3553554163"/>
                    </a:ext>
                  </a:extLst>
                </a:gridCol>
                <a:gridCol w="1291821">
                  <a:extLst>
                    <a:ext uri="{9D8B030D-6E8A-4147-A177-3AD203B41FA5}">
                      <a16:colId xmlns:a16="http://schemas.microsoft.com/office/drawing/2014/main" val="957625944"/>
                    </a:ext>
                  </a:extLst>
                </a:gridCol>
                <a:gridCol w="5812494">
                  <a:extLst>
                    <a:ext uri="{9D8B030D-6E8A-4147-A177-3AD203B41FA5}">
                      <a16:colId xmlns:a16="http://schemas.microsoft.com/office/drawing/2014/main" val="4290720807"/>
                    </a:ext>
                  </a:extLst>
                </a:gridCol>
              </a:tblGrid>
              <a:tr h="690954">
                <a:tc>
                  <a:txBody>
                    <a:bodyPr/>
                    <a:lstStyle/>
                    <a:p>
                      <a:r>
                        <a:rPr lang="en-US" sz="2000" dirty="0"/>
                        <a:t>Region</a:t>
                      </a:r>
                    </a:p>
                  </a:txBody>
                  <a:tcPr/>
                </a:tc>
                <a:tc>
                  <a:txBody>
                    <a:bodyPr/>
                    <a:lstStyle/>
                    <a:p>
                      <a:pPr algn="ctr"/>
                      <a:r>
                        <a:rPr lang="en-US" sz="2000" dirty="0"/>
                        <a:t>Studies</a:t>
                      </a:r>
                    </a:p>
                  </a:txBody>
                  <a:tcPr/>
                </a:tc>
                <a:tc>
                  <a:txBody>
                    <a:bodyPr/>
                    <a:lstStyle/>
                    <a:p>
                      <a:pPr algn="ctr"/>
                      <a:r>
                        <a:rPr lang="en-US" sz="2000" dirty="0"/>
                        <a:t>Centers</a:t>
                      </a:r>
                    </a:p>
                  </a:txBody>
                  <a:tcPr/>
                </a:tc>
                <a:tc>
                  <a:txBody>
                    <a:bodyPr/>
                    <a:lstStyle/>
                    <a:p>
                      <a:pPr algn="ctr"/>
                      <a:r>
                        <a:rPr lang="en-US" sz="2000" dirty="0"/>
                        <a:t>N</a:t>
                      </a:r>
                    </a:p>
                  </a:txBody>
                  <a:tcPr/>
                </a:tc>
                <a:tc>
                  <a:txBody>
                    <a:bodyPr/>
                    <a:lstStyle/>
                    <a:p>
                      <a:r>
                        <a:rPr lang="en-US" sz="2000" dirty="0"/>
                        <a:t>Countries</a:t>
                      </a:r>
                    </a:p>
                  </a:txBody>
                  <a:tcPr/>
                </a:tc>
                <a:extLst>
                  <a:ext uri="{0D108BD9-81ED-4DB2-BD59-A6C34878D82A}">
                    <a16:rowId xmlns:a16="http://schemas.microsoft.com/office/drawing/2014/main" val="1899095876"/>
                  </a:ext>
                </a:extLst>
              </a:tr>
              <a:tr h="690954">
                <a:tc>
                  <a:txBody>
                    <a:bodyPr/>
                    <a:lstStyle/>
                    <a:p>
                      <a:r>
                        <a:rPr lang="en-US" sz="2000" dirty="0"/>
                        <a:t>Asia</a:t>
                      </a:r>
                    </a:p>
                  </a:txBody>
                  <a:tcPr/>
                </a:tc>
                <a:tc>
                  <a:txBody>
                    <a:bodyPr/>
                    <a:lstStyle/>
                    <a:p>
                      <a:pPr algn="ctr"/>
                      <a:r>
                        <a:rPr lang="en-US" sz="2000" dirty="0"/>
                        <a:t>21 (49%)</a:t>
                      </a:r>
                    </a:p>
                  </a:txBody>
                  <a:tcPr/>
                </a:tc>
                <a:tc>
                  <a:txBody>
                    <a:bodyPr/>
                    <a:lstStyle/>
                    <a:p>
                      <a:pPr algn="ctr"/>
                      <a:r>
                        <a:rPr lang="en-US" sz="2000" dirty="0"/>
                        <a:t>32</a:t>
                      </a:r>
                    </a:p>
                  </a:txBody>
                  <a:tcPr/>
                </a:tc>
                <a:tc>
                  <a:txBody>
                    <a:bodyPr/>
                    <a:lstStyle/>
                    <a:p>
                      <a:pPr algn="ctr"/>
                      <a:r>
                        <a:rPr lang="en-US" sz="2000" dirty="0"/>
                        <a:t>6067</a:t>
                      </a:r>
                    </a:p>
                  </a:txBody>
                  <a:tcPr/>
                </a:tc>
                <a:tc>
                  <a:txBody>
                    <a:bodyPr/>
                    <a:lstStyle/>
                    <a:p>
                      <a:r>
                        <a:rPr lang="en-US" sz="2000" dirty="0"/>
                        <a:t>China, Korea, Turkey, Iran, Philippines, Taiwan, Thailand, Vietnam, Indonesia</a:t>
                      </a:r>
                    </a:p>
                  </a:txBody>
                  <a:tcPr/>
                </a:tc>
                <a:extLst>
                  <a:ext uri="{0D108BD9-81ED-4DB2-BD59-A6C34878D82A}">
                    <a16:rowId xmlns:a16="http://schemas.microsoft.com/office/drawing/2014/main" val="3417140328"/>
                  </a:ext>
                </a:extLst>
              </a:tr>
              <a:tr h="975465">
                <a:tc>
                  <a:txBody>
                    <a:bodyPr/>
                    <a:lstStyle/>
                    <a:p>
                      <a:r>
                        <a:rPr lang="en-US" sz="2000" dirty="0"/>
                        <a:t>Europe</a:t>
                      </a:r>
                    </a:p>
                  </a:txBody>
                  <a:tcPr/>
                </a:tc>
                <a:tc>
                  <a:txBody>
                    <a:bodyPr/>
                    <a:lstStyle/>
                    <a:p>
                      <a:pPr algn="ctr"/>
                      <a:r>
                        <a:rPr lang="en-US" sz="2000" dirty="0"/>
                        <a:t>17 (40%)</a:t>
                      </a:r>
                    </a:p>
                  </a:txBody>
                  <a:tcPr/>
                </a:tc>
                <a:tc>
                  <a:txBody>
                    <a:bodyPr/>
                    <a:lstStyle/>
                    <a:p>
                      <a:pPr algn="ctr"/>
                      <a:r>
                        <a:rPr lang="en-US" sz="2000" dirty="0"/>
                        <a:t>49</a:t>
                      </a:r>
                    </a:p>
                  </a:txBody>
                  <a:tcPr/>
                </a:tc>
                <a:tc>
                  <a:txBody>
                    <a:bodyPr/>
                    <a:lstStyle/>
                    <a:p>
                      <a:pPr algn="ctr"/>
                      <a:r>
                        <a:rPr lang="en-US" sz="2000" dirty="0"/>
                        <a:t>8504</a:t>
                      </a:r>
                    </a:p>
                  </a:txBody>
                  <a:tcPr/>
                </a:tc>
                <a:tc>
                  <a:txBody>
                    <a:bodyPr/>
                    <a:lstStyle/>
                    <a:p>
                      <a:r>
                        <a:rPr lang="en-US" sz="2000" dirty="0"/>
                        <a:t>Italy, Poland, UK, Sweden, Spain, France, Lithuania, Belgium, Czech Republic, Germany, Greece, Netherlands, Romania</a:t>
                      </a:r>
                    </a:p>
                  </a:txBody>
                  <a:tcPr/>
                </a:tc>
                <a:extLst>
                  <a:ext uri="{0D108BD9-81ED-4DB2-BD59-A6C34878D82A}">
                    <a16:rowId xmlns:a16="http://schemas.microsoft.com/office/drawing/2014/main" val="1983681323"/>
                  </a:ext>
                </a:extLst>
              </a:tr>
              <a:tr h="690954">
                <a:tc>
                  <a:txBody>
                    <a:bodyPr/>
                    <a:lstStyle/>
                    <a:p>
                      <a:r>
                        <a:rPr lang="en-US" sz="2000" dirty="0"/>
                        <a:t>South America</a:t>
                      </a:r>
                    </a:p>
                  </a:txBody>
                  <a:tcPr/>
                </a:tc>
                <a:tc>
                  <a:txBody>
                    <a:bodyPr/>
                    <a:lstStyle/>
                    <a:p>
                      <a:pPr algn="ctr"/>
                      <a:r>
                        <a:rPr lang="en-US" sz="2000" dirty="0"/>
                        <a:t>3 (7%)</a:t>
                      </a:r>
                    </a:p>
                  </a:txBody>
                  <a:tcPr/>
                </a:tc>
                <a:tc>
                  <a:txBody>
                    <a:bodyPr/>
                    <a:lstStyle/>
                    <a:p>
                      <a:pPr algn="ctr"/>
                      <a:r>
                        <a:rPr lang="en-US" sz="2000" dirty="0"/>
                        <a:t>3</a:t>
                      </a:r>
                    </a:p>
                  </a:txBody>
                  <a:tcPr/>
                </a:tc>
                <a:tc>
                  <a:txBody>
                    <a:bodyPr/>
                    <a:lstStyle/>
                    <a:p>
                      <a:pPr algn="ctr"/>
                      <a:r>
                        <a:rPr lang="en-US" sz="2000" dirty="0"/>
                        <a:t>447</a:t>
                      </a:r>
                    </a:p>
                  </a:txBody>
                  <a:tcPr/>
                </a:tc>
                <a:tc>
                  <a:txBody>
                    <a:bodyPr/>
                    <a:lstStyle/>
                    <a:p>
                      <a:r>
                        <a:rPr lang="en-US" sz="2000" dirty="0"/>
                        <a:t>Brazil, Colombia, Venezuela</a:t>
                      </a:r>
                    </a:p>
                  </a:txBody>
                  <a:tcPr/>
                </a:tc>
                <a:extLst>
                  <a:ext uri="{0D108BD9-81ED-4DB2-BD59-A6C34878D82A}">
                    <a16:rowId xmlns:a16="http://schemas.microsoft.com/office/drawing/2014/main" val="2444247455"/>
                  </a:ext>
                </a:extLst>
              </a:tr>
              <a:tr h="406444">
                <a:tc>
                  <a:txBody>
                    <a:bodyPr/>
                    <a:lstStyle/>
                    <a:p>
                      <a:r>
                        <a:rPr lang="en-US" sz="2000" dirty="0"/>
                        <a:t>North America</a:t>
                      </a:r>
                    </a:p>
                  </a:txBody>
                  <a:tcPr/>
                </a:tc>
                <a:tc>
                  <a:txBody>
                    <a:bodyPr/>
                    <a:lstStyle/>
                    <a:p>
                      <a:pPr algn="ctr"/>
                      <a:r>
                        <a:rPr lang="en-US" sz="2000" dirty="0"/>
                        <a:t>2 (5%)</a:t>
                      </a:r>
                    </a:p>
                  </a:txBody>
                  <a:tcPr/>
                </a:tc>
                <a:tc>
                  <a:txBody>
                    <a:bodyPr/>
                    <a:lstStyle/>
                    <a:p>
                      <a:pPr algn="ctr"/>
                      <a:r>
                        <a:rPr lang="en-US" sz="2000" dirty="0"/>
                        <a:t>2</a:t>
                      </a:r>
                    </a:p>
                  </a:txBody>
                  <a:tcPr/>
                </a:tc>
                <a:tc>
                  <a:txBody>
                    <a:bodyPr/>
                    <a:lstStyle/>
                    <a:p>
                      <a:pPr algn="ctr"/>
                      <a:r>
                        <a:rPr lang="en-US" sz="2000" dirty="0"/>
                        <a:t>412</a:t>
                      </a:r>
                    </a:p>
                  </a:txBody>
                  <a:tcPr/>
                </a:tc>
                <a:tc>
                  <a:txBody>
                    <a:bodyPr/>
                    <a:lstStyle/>
                    <a:p>
                      <a:r>
                        <a:rPr lang="en-US" sz="2000" dirty="0"/>
                        <a:t>Canada, USA</a:t>
                      </a:r>
                    </a:p>
                  </a:txBody>
                  <a:tcPr/>
                </a:tc>
                <a:extLst>
                  <a:ext uri="{0D108BD9-81ED-4DB2-BD59-A6C34878D82A}">
                    <a16:rowId xmlns:a16="http://schemas.microsoft.com/office/drawing/2014/main" val="3702425153"/>
                  </a:ext>
                </a:extLst>
              </a:tr>
              <a:tr h="406444">
                <a:tc>
                  <a:txBody>
                    <a:bodyPr/>
                    <a:lstStyle/>
                    <a:p>
                      <a:r>
                        <a:rPr lang="en-US" sz="2000" b="1" dirty="0"/>
                        <a:t>TOTAL</a:t>
                      </a:r>
                    </a:p>
                  </a:txBody>
                  <a:tcPr/>
                </a:tc>
                <a:tc>
                  <a:txBody>
                    <a:bodyPr/>
                    <a:lstStyle/>
                    <a:p>
                      <a:pPr algn="ctr"/>
                      <a:r>
                        <a:rPr lang="en-US" sz="2000" b="1" dirty="0"/>
                        <a:t>43</a:t>
                      </a:r>
                    </a:p>
                  </a:txBody>
                  <a:tcPr/>
                </a:tc>
                <a:tc>
                  <a:txBody>
                    <a:bodyPr/>
                    <a:lstStyle/>
                    <a:p>
                      <a:pPr algn="ctr"/>
                      <a:r>
                        <a:rPr lang="en-US" sz="2000" b="1" dirty="0"/>
                        <a:t>86</a:t>
                      </a:r>
                    </a:p>
                  </a:txBody>
                  <a:tcPr/>
                </a:tc>
                <a:tc>
                  <a:txBody>
                    <a:bodyPr/>
                    <a:lstStyle/>
                    <a:p>
                      <a:pPr algn="ctr"/>
                      <a:r>
                        <a:rPr lang="en-US" sz="2000" b="1" dirty="0"/>
                        <a:t>15430</a:t>
                      </a:r>
                    </a:p>
                  </a:txBody>
                  <a:tcPr/>
                </a:tc>
                <a:tc>
                  <a:txBody>
                    <a:bodyPr/>
                    <a:lstStyle/>
                    <a:p>
                      <a:endParaRPr lang="en-US" sz="2000" dirty="0"/>
                    </a:p>
                  </a:txBody>
                  <a:tcPr/>
                </a:tc>
                <a:extLst>
                  <a:ext uri="{0D108BD9-81ED-4DB2-BD59-A6C34878D82A}">
                    <a16:rowId xmlns:a16="http://schemas.microsoft.com/office/drawing/2014/main" val="721974302"/>
                  </a:ext>
                </a:extLst>
              </a:tr>
            </a:tbl>
          </a:graphicData>
        </a:graphic>
      </p:graphicFrame>
      <p:sp>
        <p:nvSpPr>
          <p:cNvPr id="7" name="Tekstvak 6">
            <a:extLst>
              <a:ext uri="{FF2B5EF4-FFF2-40B4-BE49-F238E27FC236}">
                <a16:creationId xmlns:a16="http://schemas.microsoft.com/office/drawing/2014/main" id="{B7EBB8FA-8912-3A91-99B7-574965AAD752}"/>
              </a:ext>
            </a:extLst>
          </p:cNvPr>
          <p:cNvSpPr txBox="1"/>
          <p:nvPr/>
        </p:nvSpPr>
        <p:spPr>
          <a:xfrm>
            <a:off x="839416" y="6281410"/>
            <a:ext cx="6096000" cy="369332"/>
          </a:xfrm>
          <a:prstGeom prst="rect">
            <a:avLst/>
          </a:prstGeom>
          <a:noFill/>
        </p:spPr>
        <p:txBody>
          <a:bodyPr wrap="square">
            <a:spAutoFit/>
          </a:bodyPr>
          <a:lstStyle/>
          <a:p>
            <a:r>
              <a:rPr lang="nl-BE" dirty="0" err="1">
                <a:solidFill>
                  <a:srgbClr val="212121"/>
                </a:solidFill>
                <a:highlight>
                  <a:srgbClr val="FFFFFF"/>
                </a:highlight>
                <a:latin typeface="Helvetica Neue"/>
              </a:rPr>
              <a:t>Barrenada</a:t>
            </a:r>
            <a:r>
              <a:rPr lang="nl-BE" dirty="0">
                <a:solidFill>
                  <a:srgbClr val="212121"/>
                </a:solidFill>
                <a:highlight>
                  <a:srgbClr val="FFFFFF"/>
                </a:highlight>
                <a:latin typeface="Helvetica Neue"/>
              </a:rPr>
              <a:t> et al. BMJ </a:t>
            </a:r>
            <a:r>
              <a:rPr lang="nl-BE" dirty="0" err="1">
                <a:solidFill>
                  <a:srgbClr val="212121"/>
                </a:solidFill>
                <a:highlight>
                  <a:srgbClr val="FFFFFF"/>
                </a:highlight>
                <a:latin typeface="Helvetica Neue"/>
              </a:rPr>
              <a:t>Medicine</a:t>
            </a:r>
            <a:r>
              <a:rPr lang="nl-BE" dirty="0">
                <a:solidFill>
                  <a:srgbClr val="212121"/>
                </a:solidFill>
                <a:highlight>
                  <a:srgbClr val="FFFFFF"/>
                </a:highlight>
                <a:latin typeface="Helvetica Neue"/>
              </a:rPr>
              <a:t>; 2024; 3(1) </a:t>
            </a:r>
            <a:r>
              <a:rPr lang="nl-BE" b="0" i="0" dirty="0">
                <a:solidFill>
                  <a:srgbClr val="212121"/>
                </a:solidFill>
                <a:effectLst/>
                <a:highlight>
                  <a:srgbClr val="FFFFFF"/>
                </a:highlight>
                <a:latin typeface="Helvetica Neue"/>
              </a:rPr>
              <a:t>2024 Feb 17</a:t>
            </a:r>
          </a:p>
        </p:txBody>
      </p:sp>
      <p:pic>
        <p:nvPicPr>
          <p:cNvPr id="9" name="Afbeelding 8">
            <a:extLst>
              <a:ext uri="{FF2B5EF4-FFF2-40B4-BE49-F238E27FC236}">
                <a16:creationId xmlns:a16="http://schemas.microsoft.com/office/drawing/2014/main" id="{FBF6791A-8F00-A4B4-5F90-4563A9DFABB9}"/>
              </a:ext>
            </a:extLst>
          </p:cNvPr>
          <p:cNvPicPr>
            <a:picLocks noChangeAspect="1"/>
          </p:cNvPicPr>
          <p:nvPr/>
        </p:nvPicPr>
        <p:blipFill>
          <a:blip r:embed="rId2"/>
          <a:stretch>
            <a:fillRect/>
          </a:stretch>
        </p:blipFill>
        <p:spPr>
          <a:xfrm>
            <a:off x="479376" y="1146751"/>
            <a:ext cx="3292664" cy="725401"/>
          </a:xfrm>
          <a:prstGeom prst="rect">
            <a:avLst/>
          </a:prstGeom>
        </p:spPr>
      </p:pic>
      <p:sp>
        <p:nvSpPr>
          <p:cNvPr id="2" name="Tekstvak 1">
            <a:extLst>
              <a:ext uri="{FF2B5EF4-FFF2-40B4-BE49-F238E27FC236}">
                <a16:creationId xmlns:a16="http://schemas.microsoft.com/office/drawing/2014/main" id="{1B946D82-7A6B-AEFE-889F-87BEAA7A9634}"/>
              </a:ext>
            </a:extLst>
          </p:cNvPr>
          <p:cNvSpPr txBox="1"/>
          <p:nvPr/>
        </p:nvSpPr>
        <p:spPr>
          <a:xfrm>
            <a:off x="1010796" y="0"/>
            <a:ext cx="1441420" cy="769441"/>
          </a:xfrm>
          <a:prstGeom prst="rect">
            <a:avLst/>
          </a:prstGeom>
          <a:noFill/>
        </p:spPr>
        <p:txBody>
          <a:bodyPr wrap="none" rtlCol="0">
            <a:spAutoFit/>
          </a:bodyPr>
          <a:lstStyle/>
          <a:p>
            <a:r>
              <a:rPr lang="nl-NL" sz="4400" dirty="0">
                <a:solidFill>
                  <a:schemeClr val="bg1"/>
                </a:solidFill>
              </a:rPr>
              <a:t>2024</a:t>
            </a:r>
            <a:endParaRPr lang="nl-BE" sz="4400" dirty="0">
              <a:solidFill>
                <a:schemeClr val="bg1"/>
              </a:solidFill>
            </a:endParaRPr>
          </a:p>
        </p:txBody>
      </p:sp>
    </p:spTree>
    <p:extLst>
      <p:ext uri="{BB962C8B-B14F-4D97-AF65-F5344CB8AC3E}">
        <p14:creationId xmlns:p14="http://schemas.microsoft.com/office/powerpoint/2010/main" val="33971562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91CAB26-6FF2-416D-BCBD-A2FC45549E06}" type="slidenum">
              <a:rPr lang="nl-BE" altLang="nl-BE" smtClean="0"/>
              <a:pPr/>
              <a:t>12</a:t>
            </a:fld>
            <a:endParaRPr lang="nl-BE" altLang="nl-BE"/>
          </a:p>
        </p:txBody>
      </p:sp>
      <p:sp>
        <p:nvSpPr>
          <p:cNvPr id="6" name="Title 1">
            <a:extLst>
              <a:ext uri="{FF2B5EF4-FFF2-40B4-BE49-F238E27FC236}">
                <a16:creationId xmlns:a16="http://schemas.microsoft.com/office/drawing/2014/main" id="{A5FA72D6-B78B-48D6-8EE9-5A698606AE83}"/>
              </a:ext>
            </a:extLst>
          </p:cNvPr>
          <p:cNvSpPr>
            <a:spLocks noGrp="1"/>
          </p:cNvSpPr>
          <p:nvPr>
            <p:ph type="title"/>
          </p:nvPr>
        </p:nvSpPr>
        <p:spPr>
          <a:xfrm>
            <a:off x="695400" y="1772816"/>
            <a:ext cx="3096145" cy="1854200"/>
          </a:xfrm>
        </p:spPr>
        <p:txBody>
          <a:bodyPr>
            <a:normAutofit fontScale="90000"/>
          </a:bodyPr>
          <a:lstStyle/>
          <a:p>
            <a:r>
              <a:rPr lang="en-US" sz="3200" dirty="0">
                <a:solidFill>
                  <a:srgbClr val="0070C0"/>
                </a:solidFill>
              </a:rPr>
              <a:t>External validation of ADNEX </a:t>
            </a:r>
            <a:br>
              <a:rPr lang="en-US" sz="3200" dirty="0">
                <a:solidFill>
                  <a:srgbClr val="0070C0"/>
                </a:solidFill>
              </a:rPr>
            </a:br>
            <a:r>
              <a:rPr lang="en-US" sz="3200" dirty="0">
                <a:solidFill>
                  <a:srgbClr val="0070C0"/>
                </a:solidFill>
              </a:rPr>
              <a:t>without CA125:</a:t>
            </a:r>
            <a:br>
              <a:rPr lang="en-US" sz="3200" dirty="0">
                <a:solidFill>
                  <a:srgbClr val="0070C0"/>
                </a:solidFill>
              </a:rPr>
            </a:br>
            <a:r>
              <a:rPr lang="en-US" sz="3200" dirty="0">
                <a:solidFill>
                  <a:srgbClr val="0070C0"/>
                </a:solidFill>
              </a:rPr>
              <a:t>a meta-analysis</a:t>
            </a:r>
            <a:endParaRPr lang="nl-BE" sz="3200" dirty="0">
              <a:solidFill>
                <a:srgbClr val="0070C0"/>
              </a:solidFill>
            </a:endParaRPr>
          </a:p>
        </p:txBody>
      </p:sp>
      <p:pic>
        <p:nvPicPr>
          <p:cNvPr id="5" name="Picture 4">
            <a:extLst>
              <a:ext uri="{FF2B5EF4-FFF2-40B4-BE49-F238E27FC236}">
                <a16:creationId xmlns:a16="http://schemas.microsoft.com/office/drawing/2014/main" id="{25044746-F367-45EB-BEF8-EAED8B1B973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700" t="21651" r="16700" b="20601"/>
          <a:stretch/>
        </p:blipFill>
        <p:spPr>
          <a:xfrm>
            <a:off x="3863752" y="692696"/>
            <a:ext cx="7945566" cy="59054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Afbeelding 2">
            <a:extLst>
              <a:ext uri="{FF2B5EF4-FFF2-40B4-BE49-F238E27FC236}">
                <a16:creationId xmlns:a16="http://schemas.microsoft.com/office/drawing/2014/main" id="{D88DDEAD-A182-A50C-24B1-ADDC4B74FD27}"/>
              </a:ext>
            </a:extLst>
          </p:cNvPr>
          <p:cNvPicPr>
            <a:picLocks noChangeAspect="1"/>
          </p:cNvPicPr>
          <p:nvPr/>
        </p:nvPicPr>
        <p:blipFill>
          <a:blip r:embed="rId3"/>
          <a:stretch>
            <a:fillRect/>
          </a:stretch>
        </p:blipFill>
        <p:spPr>
          <a:xfrm>
            <a:off x="693329" y="692696"/>
            <a:ext cx="2805499" cy="618075"/>
          </a:xfrm>
          <a:prstGeom prst="rect">
            <a:avLst/>
          </a:prstGeom>
        </p:spPr>
      </p:pic>
      <p:sp>
        <p:nvSpPr>
          <p:cNvPr id="7" name="Tekstvak 6">
            <a:extLst>
              <a:ext uri="{FF2B5EF4-FFF2-40B4-BE49-F238E27FC236}">
                <a16:creationId xmlns:a16="http://schemas.microsoft.com/office/drawing/2014/main" id="{8DC5DB48-52B4-7CC7-4030-C955037261D4}"/>
              </a:ext>
            </a:extLst>
          </p:cNvPr>
          <p:cNvSpPr txBox="1"/>
          <p:nvPr/>
        </p:nvSpPr>
        <p:spPr>
          <a:xfrm>
            <a:off x="423107" y="5770130"/>
            <a:ext cx="3368637" cy="646331"/>
          </a:xfrm>
          <a:prstGeom prst="rect">
            <a:avLst/>
          </a:prstGeom>
          <a:noFill/>
        </p:spPr>
        <p:txBody>
          <a:bodyPr wrap="square">
            <a:spAutoFit/>
          </a:bodyPr>
          <a:lstStyle/>
          <a:p>
            <a:r>
              <a:rPr lang="nl-BE" dirty="0" err="1">
                <a:solidFill>
                  <a:srgbClr val="212121"/>
                </a:solidFill>
                <a:highlight>
                  <a:srgbClr val="FFFFFF"/>
                </a:highlight>
                <a:latin typeface="Helvetica Neue"/>
              </a:rPr>
              <a:t>Barrenada</a:t>
            </a:r>
            <a:r>
              <a:rPr lang="nl-BE" dirty="0">
                <a:solidFill>
                  <a:srgbClr val="212121"/>
                </a:solidFill>
                <a:highlight>
                  <a:srgbClr val="FFFFFF"/>
                </a:highlight>
                <a:latin typeface="Helvetica Neue"/>
              </a:rPr>
              <a:t> et al. BMJ </a:t>
            </a:r>
            <a:r>
              <a:rPr lang="nl-BE" dirty="0" err="1">
                <a:solidFill>
                  <a:srgbClr val="212121"/>
                </a:solidFill>
                <a:highlight>
                  <a:srgbClr val="FFFFFF"/>
                </a:highlight>
                <a:latin typeface="Helvetica Neue"/>
              </a:rPr>
              <a:t>Medicine</a:t>
            </a:r>
            <a:r>
              <a:rPr lang="nl-BE" dirty="0">
                <a:solidFill>
                  <a:srgbClr val="212121"/>
                </a:solidFill>
                <a:highlight>
                  <a:srgbClr val="FFFFFF"/>
                </a:highlight>
                <a:latin typeface="Helvetica Neue"/>
              </a:rPr>
              <a:t> 2024; 3(1) </a:t>
            </a:r>
            <a:r>
              <a:rPr lang="nl-BE" b="0" i="0" dirty="0">
                <a:solidFill>
                  <a:srgbClr val="212121"/>
                </a:solidFill>
                <a:effectLst/>
                <a:highlight>
                  <a:srgbClr val="FFFFFF"/>
                </a:highlight>
                <a:latin typeface="Helvetica Neue"/>
              </a:rPr>
              <a:t>2024 Feb 17</a:t>
            </a:r>
          </a:p>
        </p:txBody>
      </p:sp>
    </p:spTree>
    <p:extLst>
      <p:ext uri="{BB962C8B-B14F-4D97-AF65-F5344CB8AC3E}">
        <p14:creationId xmlns:p14="http://schemas.microsoft.com/office/powerpoint/2010/main" val="32677202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4FFC74D-1249-2E9E-E276-7EE8410D258E}"/>
              </a:ext>
            </a:extLst>
          </p:cNvPr>
          <p:cNvSpPr>
            <a:spLocks noGrp="1"/>
          </p:cNvSpPr>
          <p:nvPr>
            <p:ph idx="1"/>
          </p:nvPr>
        </p:nvSpPr>
        <p:spPr>
          <a:xfrm>
            <a:off x="720000" y="3429000"/>
            <a:ext cx="5231984" cy="2348998"/>
          </a:xfrm>
        </p:spPr>
        <p:txBody>
          <a:bodyPr/>
          <a:lstStyle/>
          <a:p>
            <a:r>
              <a:rPr lang="en-US" dirty="0"/>
              <a:t>23 hospitals in the UK </a:t>
            </a:r>
          </a:p>
          <a:p>
            <a:r>
              <a:rPr lang="en-US" dirty="0"/>
              <a:t>1242 postmenopausal patients were recruited, of whom 215 (17%) had primary ovarian cancer</a:t>
            </a:r>
          </a:p>
          <a:p>
            <a:endParaRPr lang="en-US" dirty="0"/>
          </a:p>
        </p:txBody>
      </p:sp>
      <p:pic>
        <p:nvPicPr>
          <p:cNvPr id="5" name="Afbeelding 4">
            <a:extLst>
              <a:ext uri="{FF2B5EF4-FFF2-40B4-BE49-F238E27FC236}">
                <a16:creationId xmlns:a16="http://schemas.microsoft.com/office/drawing/2014/main" id="{6723BE54-0909-5963-06D9-EB2565B0EBFA}"/>
              </a:ext>
            </a:extLst>
          </p:cNvPr>
          <p:cNvPicPr>
            <a:picLocks noChangeAspect="1"/>
          </p:cNvPicPr>
          <p:nvPr/>
        </p:nvPicPr>
        <p:blipFill>
          <a:blip r:embed="rId2"/>
          <a:stretch>
            <a:fillRect/>
          </a:stretch>
        </p:blipFill>
        <p:spPr>
          <a:xfrm>
            <a:off x="551384" y="-4539"/>
            <a:ext cx="10081120" cy="2642908"/>
          </a:xfrm>
          <a:prstGeom prst="rect">
            <a:avLst/>
          </a:prstGeom>
        </p:spPr>
      </p:pic>
      <p:sp>
        <p:nvSpPr>
          <p:cNvPr id="8" name="Tekstvak 7">
            <a:extLst>
              <a:ext uri="{FF2B5EF4-FFF2-40B4-BE49-F238E27FC236}">
                <a16:creationId xmlns:a16="http://schemas.microsoft.com/office/drawing/2014/main" id="{7F600143-597C-C718-7429-B5A910661680}"/>
              </a:ext>
            </a:extLst>
          </p:cNvPr>
          <p:cNvSpPr txBox="1"/>
          <p:nvPr/>
        </p:nvSpPr>
        <p:spPr>
          <a:xfrm>
            <a:off x="6672064" y="2610159"/>
            <a:ext cx="5048370" cy="369332"/>
          </a:xfrm>
          <a:prstGeom prst="rect">
            <a:avLst/>
          </a:prstGeom>
          <a:noFill/>
        </p:spPr>
        <p:txBody>
          <a:bodyPr wrap="none" rtlCol="0">
            <a:spAutoFit/>
          </a:bodyPr>
          <a:lstStyle/>
          <a:p>
            <a:r>
              <a:rPr lang="nl-NL" sz="1800" b="0" i="0" u="none" strike="noStrike" baseline="0" dirty="0">
                <a:solidFill>
                  <a:srgbClr val="000000"/>
                </a:solidFill>
                <a:latin typeface="Shaker 2 Lancet"/>
              </a:rPr>
              <a:t>www.thelancet.com/oncology </a:t>
            </a:r>
            <a:r>
              <a:rPr lang="nl-NL" sz="1800" b="1" i="0" u="none" strike="noStrike" baseline="0" dirty="0">
                <a:solidFill>
                  <a:srgbClr val="000000"/>
                </a:solidFill>
                <a:latin typeface="Shaker 2 Lancet"/>
              </a:rPr>
              <a:t>Vol 25 </a:t>
            </a:r>
            <a:r>
              <a:rPr lang="nl-NL" sz="1800" b="1" i="0" u="none" strike="noStrike" baseline="0" dirty="0" err="1">
                <a:solidFill>
                  <a:srgbClr val="000000"/>
                </a:solidFill>
                <a:latin typeface="Shaker 2 Lancet"/>
              </a:rPr>
              <a:t>October</a:t>
            </a:r>
            <a:r>
              <a:rPr lang="nl-NL" sz="1800" b="1" i="0" u="none" strike="noStrike" baseline="0" dirty="0">
                <a:solidFill>
                  <a:srgbClr val="000000"/>
                </a:solidFill>
                <a:latin typeface="Shaker 2 Lancet"/>
              </a:rPr>
              <a:t> 2024 </a:t>
            </a:r>
            <a:endParaRPr lang="nl-BE" dirty="0"/>
          </a:p>
        </p:txBody>
      </p:sp>
      <p:pic>
        <p:nvPicPr>
          <p:cNvPr id="6" name="Picture 5">
            <a:extLst>
              <a:ext uri="{FF2B5EF4-FFF2-40B4-BE49-F238E27FC236}">
                <a16:creationId xmlns:a16="http://schemas.microsoft.com/office/drawing/2014/main" id="{C5D56020-ADB1-09CE-E178-A0F4BCC58C1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38854" b="74651"/>
          <a:stretch/>
        </p:blipFill>
        <p:spPr>
          <a:xfrm>
            <a:off x="6531077" y="5852873"/>
            <a:ext cx="2844316" cy="748720"/>
          </a:xfrm>
          <a:prstGeom prst="rect">
            <a:avLst/>
          </a:prstGeom>
        </p:spPr>
      </p:pic>
      <p:pic>
        <p:nvPicPr>
          <p:cNvPr id="7" name="Picture 6">
            <a:extLst>
              <a:ext uri="{FF2B5EF4-FFF2-40B4-BE49-F238E27FC236}">
                <a16:creationId xmlns:a16="http://schemas.microsoft.com/office/drawing/2014/main" id="{075D478C-13C1-14F6-0CF6-8EA51716D32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0072" t="49010" r="23815" b="18834"/>
          <a:stretch/>
        </p:blipFill>
        <p:spPr>
          <a:xfrm>
            <a:off x="10217617" y="3757378"/>
            <a:ext cx="1450447" cy="1562018"/>
          </a:xfrm>
          <a:prstGeom prst="rect">
            <a:avLst/>
          </a:prstGeom>
        </p:spPr>
      </p:pic>
      <p:pic>
        <p:nvPicPr>
          <p:cNvPr id="9" name="Picture 8">
            <a:extLst>
              <a:ext uri="{FF2B5EF4-FFF2-40B4-BE49-F238E27FC236}">
                <a16:creationId xmlns:a16="http://schemas.microsoft.com/office/drawing/2014/main" id="{C5D56020-ADB1-09CE-E178-A0F4BCC58C1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8817" t="14770" r="3004" b="55360"/>
          <a:stretch/>
        </p:blipFill>
        <p:spPr>
          <a:xfrm>
            <a:off x="6531077" y="3373652"/>
            <a:ext cx="2376264" cy="2479221"/>
          </a:xfrm>
          <a:prstGeom prst="rect">
            <a:avLst/>
          </a:prstGeom>
        </p:spPr>
      </p:pic>
    </p:spTree>
    <p:extLst>
      <p:ext uri="{BB962C8B-B14F-4D97-AF65-F5344CB8AC3E}">
        <p14:creationId xmlns:p14="http://schemas.microsoft.com/office/powerpoint/2010/main" val="22113391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08473" y="2155092"/>
            <a:ext cx="2758153" cy="1989491"/>
            <a:chOff x="0" y="0"/>
            <a:chExt cx="20406811" cy="12215989"/>
          </a:xfrm>
        </p:grpSpPr>
        <p:sp>
          <p:nvSpPr>
            <p:cNvPr id="3" name="Freeform 3"/>
            <p:cNvSpPr/>
            <p:nvPr/>
          </p:nvSpPr>
          <p:spPr>
            <a:xfrm>
              <a:off x="0" y="0"/>
              <a:ext cx="1939288" cy="2443198"/>
            </a:xfrm>
            <a:custGeom>
              <a:avLst/>
              <a:gdLst/>
              <a:ahLst/>
              <a:cxnLst/>
              <a:rect l="l" t="t" r="r" b="b"/>
              <a:pathLst>
                <a:path w="1939288" h="2443198">
                  <a:moveTo>
                    <a:pt x="0" y="0"/>
                  </a:moveTo>
                  <a:lnTo>
                    <a:pt x="1939288" y="0"/>
                  </a:lnTo>
                  <a:lnTo>
                    <a:pt x="1939288" y="2443198"/>
                  </a:lnTo>
                  <a:lnTo>
                    <a:pt x="0" y="24431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Freeform 4"/>
            <p:cNvSpPr/>
            <p:nvPr/>
          </p:nvSpPr>
          <p:spPr>
            <a:xfrm>
              <a:off x="0" y="2443198"/>
              <a:ext cx="1939288" cy="2443198"/>
            </a:xfrm>
            <a:custGeom>
              <a:avLst/>
              <a:gdLst/>
              <a:ahLst/>
              <a:cxnLst/>
              <a:rect l="l" t="t" r="r" b="b"/>
              <a:pathLst>
                <a:path w="1939288" h="2443198">
                  <a:moveTo>
                    <a:pt x="0" y="0"/>
                  </a:moveTo>
                  <a:lnTo>
                    <a:pt x="1939288" y="0"/>
                  </a:lnTo>
                  <a:lnTo>
                    <a:pt x="1939288" y="2443198"/>
                  </a:lnTo>
                  <a:lnTo>
                    <a:pt x="0" y="24431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reeform 5"/>
            <p:cNvSpPr/>
            <p:nvPr/>
          </p:nvSpPr>
          <p:spPr>
            <a:xfrm>
              <a:off x="0" y="4886396"/>
              <a:ext cx="1939288" cy="2443198"/>
            </a:xfrm>
            <a:custGeom>
              <a:avLst/>
              <a:gdLst/>
              <a:ahLst/>
              <a:cxnLst/>
              <a:rect l="l" t="t" r="r" b="b"/>
              <a:pathLst>
                <a:path w="1939288" h="2443198">
                  <a:moveTo>
                    <a:pt x="0" y="0"/>
                  </a:moveTo>
                  <a:lnTo>
                    <a:pt x="1939288" y="0"/>
                  </a:lnTo>
                  <a:lnTo>
                    <a:pt x="1939288" y="2443197"/>
                  </a:lnTo>
                  <a:lnTo>
                    <a:pt x="0" y="24431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Freeform 6"/>
            <p:cNvSpPr/>
            <p:nvPr/>
          </p:nvSpPr>
          <p:spPr>
            <a:xfrm>
              <a:off x="0" y="7329593"/>
              <a:ext cx="1939288" cy="2443198"/>
            </a:xfrm>
            <a:custGeom>
              <a:avLst/>
              <a:gdLst/>
              <a:ahLst/>
              <a:cxnLst/>
              <a:rect l="l" t="t" r="r" b="b"/>
              <a:pathLst>
                <a:path w="1939288" h="2443198">
                  <a:moveTo>
                    <a:pt x="0" y="0"/>
                  </a:moveTo>
                  <a:lnTo>
                    <a:pt x="1939288" y="0"/>
                  </a:lnTo>
                  <a:lnTo>
                    <a:pt x="1939288" y="2443198"/>
                  </a:lnTo>
                  <a:lnTo>
                    <a:pt x="0" y="24431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Freeform 7"/>
            <p:cNvSpPr/>
            <p:nvPr/>
          </p:nvSpPr>
          <p:spPr>
            <a:xfrm>
              <a:off x="101393" y="9772791"/>
              <a:ext cx="1939288" cy="2443198"/>
            </a:xfrm>
            <a:custGeom>
              <a:avLst/>
              <a:gdLst/>
              <a:ahLst/>
              <a:cxnLst/>
              <a:rect l="l" t="t" r="r" b="b"/>
              <a:pathLst>
                <a:path w="1939288" h="2443198">
                  <a:moveTo>
                    <a:pt x="0" y="0"/>
                  </a:moveTo>
                  <a:lnTo>
                    <a:pt x="1939288" y="0"/>
                  </a:lnTo>
                  <a:lnTo>
                    <a:pt x="1939288" y="2443198"/>
                  </a:lnTo>
                  <a:lnTo>
                    <a:pt x="0" y="24431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Freeform 8"/>
            <p:cNvSpPr/>
            <p:nvPr/>
          </p:nvSpPr>
          <p:spPr>
            <a:xfrm>
              <a:off x="2040681" y="0"/>
              <a:ext cx="1939288" cy="2443198"/>
            </a:xfrm>
            <a:custGeom>
              <a:avLst/>
              <a:gdLst/>
              <a:ahLst/>
              <a:cxnLst/>
              <a:rect l="l" t="t" r="r" b="b"/>
              <a:pathLst>
                <a:path w="1939288" h="2443198">
                  <a:moveTo>
                    <a:pt x="0" y="0"/>
                  </a:moveTo>
                  <a:lnTo>
                    <a:pt x="1939288" y="0"/>
                  </a:lnTo>
                  <a:lnTo>
                    <a:pt x="1939288" y="2443198"/>
                  </a:lnTo>
                  <a:lnTo>
                    <a:pt x="0" y="24431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 name="Freeform 9"/>
            <p:cNvSpPr/>
            <p:nvPr/>
          </p:nvSpPr>
          <p:spPr>
            <a:xfrm>
              <a:off x="2040681" y="2443198"/>
              <a:ext cx="1939288" cy="2443198"/>
            </a:xfrm>
            <a:custGeom>
              <a:avLst/>
              <a:gdLst/>
              <a:ahLst/>
              <a:cxnLst/>
              <a:rect l="l" t="t" r="r" b="b"/>
              <a:pathLst>
                <a:path w="1939288" h="2443198">
                  <a:moveTo>
                    <a:pt x="0" y="0"/>
                  </a:moveTo>
                  <a:lnTo>
                    <a:pt x="1939288" y="0"/>
                  </a:lnTo>
                  <a:lnTo>
                    <a:pt x="1939288" y="2443198"/>
                  </a:lnTo>
                  <a:lnTo>
                    <a:pt x="0" y="24431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Freeform 10"/>
            <p:cNvSpPr/>
            <p:nvPr/>
          </p:nvSpPr>
          <p:spPr>
            <a:xfrm>
              <a:off x="2040681" y="4886396"/>
              <a:ext cx="1939288" cy="2443198"/>
            </a:xfrm>
            <a:custGeom>
              <a:avLst/>
              <a:gdLst/>
              <a:ahLst/>
              <a:cxnLst/>
              <a:rect l="l" t="t" r="r" b="b"/>
              <a:pathLst>
                <a:path w="1939288" h="2443198">
                  <a:moveTo>
                    <a:pt x="0" y="0"/>
                  </a:moveTo>
                  <a:lnTo>
                    <a:pt x="1939288" y="0"/>
                  </a:lnTo>
                  <a:lnTo>
                    <a:pt x="1939288" y="2443197"/>
                  </a:lnTo>
                  <a:lnTo>
                    <a:pt x="0" y="24431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Freeform 11"/>
            <p:cNvSpPr/>
            <p:nvPr/>
          </p:nvSpPr>
          <p:spPr>
            <a:xfrm>
              <a:off x="2040681" y="7329593"/>
              <a:ext cx="1939288" cy="2443198"/>
            </a:xfrm>
            <a:custGeom>
              <a:avLst/>
              <a:gdLst/>
              <a:ahLst/>
              <a:cxnLst/>
              <a:rect l="l" t="t" r="r" b="b"/>
              <a:pathLst>
                <a:path w="1939288" h="2443198">
                  <a:moveTo>
                    <a:pt x="0" y="0"/>
                  </a:moveTo>
                  <a:lnTo>
                    <a:pt x="1939288" y="0"/>
                  </a:lnTo>
                  <a:lnTo>
                    <a:pt x="1939288" y="2443198"/>
                  </a:lnTo>
                  <a:lnTo>
                    <a:pt x="0" y="24431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Freeform 12"/>
            <p:cNvSpPr/>
            <p:nvPr/>
          </p:nvSpPr>
          <p:spPr>
            <a:xfrm>
              <a:off x="2142074" y="9772791"/>
              <a:ext cx="1939288" cy="2443198"/>
            </a:xfrm>
            <a:custGeom>
              <a:avLst/>
              <a:gdLst/>
              <a:ahLst/>
              <a:cxnLst/>
              <a:rect l="l" t="t" r="r" b="b"/>
              <a:pathLst>
                <a:path w="1939288" h="2443198">
                  <a:moveTo>
                    <a:pt x="0" y="0"/>
                  </a:moveTo>
                  <a:lnTo>
                    <a:pt x="1939288" y="0"/>
                  </a:lnTo>
                  <a:lnTo>
                    <a:pt x="1939288" y="2443198"/>
                  </a:lnTo>
                  <a:lnTo>
                    <a:pt x="0" y="24431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Freeform 13"/>
            <p:cNvSpPr/>
            <p:nvPr/>
          </p:nvSpPr>
          <p:spPr>
            <a:xfrm>
              <a:off x="4081362" y="0"/>
              <a:ext cx="1939288" cy="2443198"/>
            </a:xfrm>
            <a:custGeom>
              <a:avLst/>
              <a:gdLst/>
              <a:ahLst/>
              <a:cxnLst/>
              <a:rect l="l" t="t" r="r" b="b"/>
              <a:pathLst>
                <a:path w="1939288" h="2443198">
                  <a:moveTo>
                    <a:pt x="0" y="0"/>
                  </a:moveTo>
                  <a:lnTo>
                    <a:pt x="1939289" y="0"/>
                  </a:lnTo>
                  <a:lnTo>
                    <a:pt x="1939289" y="2443198"/>
                  </a:lnTo>
                  <a:lnTo>
                    <a:pt x="0" y="24431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Freeform 14"/>
            <p:cNvSpPr/>
            <p:nvPr/>
          </p:nvSpPr>
          <p:spPr>
            <a:xfrm>
              <a:off x="4081362" y="2443198"/>
              <a:ext cx="1939288" cy="2443198"/>
            </a:xfrm>
            <a:custGeom>
              <a:avLst/>
              <a:gdLst/>
              <a:ahLst/>
              <a:cxnLst/>
              <a:rect l="l" t="t" r="r" b="b"/>
              <a:pathLst>
                <a:path w="1939288" h="2443198">
                  <a:moveTo>
                    <a:pt x="0" y="0"/>
                  </a:moveTo>
                  <a:lnTo>
                    <a:pt x="1939289" y="0"/>
                  </a:lnTo>
                  <a:lnTo>
                    <a:pt x="1939289" y="2443198"/>
                  </a:lnTo>
                  <a:lnTo>
                    <a:pt x="0" y="24431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 name="Freeform 15"/>
            <p:cNvSpPr/>
            <p:nvPr/>
          </p:nvSpPr>
          <p:spPr>
            <a:xfrm>
              <a:off x="4081362" y="4886396"/>
              <a:ext cx="1939288" cy="2443198"/>
            </a:xfrm>
            <a:custGeom>
              <a:avLst/>
              <a:gdLst/>
              <a:ahLst/>
              <a:cxnLst/>
              <a:rect l="l" t="t" r="r" b="b"/>
              <a:pathLst>
                <a:path w="1939288" h="2443198">
                  <a:moveTo>
                    <a:pt x="0" y="0"/>
                  </a:moveTo>
                  <a:lnTo>
                    <a:pt x="1939289" y="0"/>
                  </a:lnTo>
                  <a:lnTo>
                    <a:pt x="1939289" y="2443197"/>
                  </a:lnTo>
                  <a:lnTo>
                    <a:pt x="0" y="24431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Freeform 16"/>
            <p:cNvSpPr/>
            <p:nvPr/>
          </p:nvSpPr>
          <p:spPr>
            <a:xfrm>
              <a:off x="4081362" y="7329593"/>
              <a:ext cx="1939288" cy="2443198"/>
            </a:xfrm>
            <a:custGeom>
              <a:avLst/>
              <a:gdLst/>
              <a:ahLst/>
              <a:cxnLst/>
              <a:rect l="l" t="t" r="r" b="b"/>
              <a:pathLst>
                <a:path w="1939288" h="2443198">
                  <a:moveTo>
                    <a:pt x="0" y="0"/>
                  </a:moveTo>
                  <a:lnTo>
                    <a:pt x="1939289" y="0"/>
                  </a:lnTo>
                  <a:lnTo>
                    <a:pt x="1939289" y="2443198"/>
                  </a:lnTo>
                  <a:lnTo>
                    <a:pt x="0" y="24431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Freeform 17"/>
            <p:cNvSpPr/>
            <p:nvPr/>
          </p:nvSpPr>
          <p:spPr>
            <a:xfrm>
              <a:off x="4182755" y="9772791"/>
              <a:ext cx="1939288" cy="2443198"/>
            </a:xfrm>
            <a:custGeom>
              <a:avLst/>
              <a:gdLst/>
              <a:ahLst/>
              <a:cxnLst/>
              <a:rect l="l" t="t" r="r" b="b"/>
              <a:pathLst>
                <a:path w="1939288" h="2443198">
                  <a:moveTo>
                    <a:pt x="0" y="0"/>
                  </a:moveTo>
                  <a:lnTo>
                    <a:pt x="1939288" y="0"/>
                  </a:lnTo>
                  <a:lnTo>
                    <a:pt x="1939288" y="2443198"/>
                  </a:lnTo>
                  <a:lnTo>
                    <a:pt x="0" y="24431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Freeform 18"/>
            <p:cNvSpPr/>
            <p:nvPr/>
          </p:nvSpPr>
          <p:spPr>
            <a:xfrm>
              <a:off x="6122043" y="0"/>
              <a:ext cx="1939288" cy="2443198"/>
            </a:xfrm>
            <a:custGeom>
              <a:avLst/>
              <a:gdLst/>
              <a:ahLst/>
              <a:cxnLst/>
              <a:rect l="l" t="t" r="r" b="b"/>
              <a:pathLst>
                <a:path w="1939288" h="2443198">
                  <a:moveTo>
                    <a:pt x="0" y="0"/>
                  </a:moveTo>
                  <a:lnTo>
                    <a:pt x="1939289" y="0"/>
                  </a:lnTo>
                  <a:lnTo>
                    <a:pt x="1939289" y="2443198"/>
                  </a:lnTo>
                  <a:lnTo>
                    <a:pt x="0" y="24431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19"/>
            <p:cNvSpPr/>
            <p:nvPr/>
          </p:nvSpPr>
          <p:spPr>
            <a:xfrm>
              <a:off x="6122043" y="2443198"/>
              <a:ext cx="1939288" cy="2443198"/>
            </a:xfrm>
            <a:custGeom>
              <a:avLst/>
              <a:gdLst/>
              <a:ahLst/>
              <a:cxnLst/>
              <a:rect l="l" t="t" r="r" b="b"/>
              <a:pathLst>
                <a:path w="1939288" h="2443198">
                  <a:moveTo>
                    <a:pt x="0" y="0"/>
                  </a:moveTo>
                  <a:lnTo>
                    <a:pt x="1939289" y="0"/>
                  </a:lnTo>
                  <a:lnTo>
                    <a:pt x="1939289" y="2443198"/>
                  </a:lnTo>
                  <a:lnTo>
                    <a:pt x="0" y="24431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Freeform 20"/>
            <p:cNvSpPr/>
            <p:nvPr/>
          </p:nvSpPr>
          <p:spPr>
            <a:xfrm>
              <a:off x="6122043" y="4886396"/>
              <a:ext cx="1939288" cy="2443198"/>
            </a:xfrm>
            <a:custGeom>
              <a:avLst/>
              <a:gdLst/>
              <a:ahLst/>
              <a:cxnLst/>
              <a:rect l="l" t="t" r="r" b="b"/>
              <a:pathLst>
                <a:path w="1939288" h="2443198">
                  <a:moveTo>
                    <a:pt x="0" y="0"/>
                  </a:moveTo>
                  <a:lnTo>
                    <a:pt x="1939289" y="0"/>
                  </a:lnTo>
                  <a:lnTo>
                    <a:pt x="1939289" y="2443197"/>
                  </a:lnTo>
                  <a:lnTo>
                    <a:pt x="0" y="24431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Freeform 21"/>
            <p:cNvSpPr/>
            <p:nvPr/>
          </p:nvSpPr>
          <p:spPr>
            <a:xfrm>
              <a:off x="6122043" y="7329593"/>
              <a:ext cx="1939288" cy="2443198"/>
            </a:xfrm>
            <a:custGeom>
              <a:avLst/>
              <a:gdLst/>
              <a:ahLst/>
              <a:cxnLst/>
              <a:rect l="l" t="t" r="r" b="b"/>
              <a:pathLst>
                <a:path w="1939288" h="2443198">
                  <a:moveTo>
                    <a:pt x="0" y="0"/>
                  </a:moveTo>
                  <a:lnTo>
                    <a:pt x="1939289" y="0"/>
                  </a:lnTo>
                  <a:lnTo>
                    <a:pt x="1939289" y="2443198"/>
                  </a:lnTo>
                  <a:lnTo>
                    <a:pt x="0" y="24431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 name="Freeform 22"/>
            <p:cNvSpPr/>
            <p:nvPr/>
          </p:nvSpPr>
          <p:spPr>
            <a:xfrm>
              <a:off x="6223436" y="9772791"/>
              <a:ext cx="1939288" cy="2443198"/>
            </a:xfrm>
            <a:custGeom>
              <a:avLst/>
              <a:gdLst/>
              <a:ahLst/>
              <a:cxnLst/>
              <a:rect l="l" t="t" r="r" b="b"/>
              <a:pathLst>
                <a:path w="1939288" h="2443198">
                  <a:moveTo>
                    <a:pt x="0" y="0"/>
                  </a:moveTo>
                  <a:lnTo>
                    <a:pt x="1939289" y="0"/>
                  </a:lnTo>
                  <a:lnTo>
                    <a:pt x="1939289" y="2443198"/>
                  </a:lnTo>
                  <a:lnTo>
                    <a:pt x="0" y="24431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 name="Freeform 23"/>
            <p:cNvSpPr/>
            <p:nvPr/>
          </p:nvSpPr>
          <p:spPr>
            <a:xfrm>
              <a:off x="8162725" y="0"/>
              <a:ext cx="1939288" cy="2443198"/>
            </a:xfrm>
            <a:custGeom>
              <a:avLst/>
              <a:gdLst/>
              <a:ahLst/>
              <a:cxnLst/>
              <a:rect l="l" t="t" r="r" b="b"/>
              <a:pathLst>
                <a:path w="1939288" h="2443198">
                  <a:moveTo>
                    <a:pt x="0" y="0"/>
                  </a:moveTo>
                  <a:lnTo>
                    <a:pt x="1939288" y="0"/>
                  </a:lnTo>
                  <a:lnTo>
                    <a:pt x="1939288" y="2443198"/>
                  </a:lnTo>
                  <a:lnTo>
                    <a:pt x="0" y="24431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 name="Freeform 24"/>
            <p:cNvSpPr/>
            <p:nvPr/>
          </p:nvSpPr>
          <p:spPr>
            <a:xfrm>
              <a:off x="8162725" y="2443198"/>
              <a:ext cx="1939288" cy="2443198"/>
            </a:xfrm>
            <a:custGeom>
              <a:avLst/>
              <a:gdLst/>
              <a:ahLst/>
              <a:cxnLst/>
              <a:rect l="l" t="t" r="r" b="b"/>
              <a:pathLst>
                <a:path w="1939288" h="2443198">
                  <a:moveTo>
                    <a:pt x="0" y="0"/>
                  </a:moveTo>
                  <a:lnTo>
                    <a:pt x="1939288" y="0"/>
                  </a:lnTo>
                  <a:lnTo>
                    <a:pt x="1939288" y="2443198"/>
                  </a:lnTo>
                  <a:lnTo>
                    <a:pt x="0" y="24431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 name="Freeform 25"/>
            <p:cNvSpPr/>
            <p:nvPr/>
          </p:nvSpPr>
          <p:spPr>
            <a:xfrm>
              <a:off x="8162725" y="4886396"/>
              <a:ext cx="1939288" cy="2443198"/>
            </a:xfrm>
            <a:custGeom>
              <a:avLst/>
              <a:gdLst/>
              <a:ahLst/>
              <a:cxnLst/>
              <a:rect l="l" t="t" r="r" b="b"/>
              <a:pathLst>
                <a:path w="1939288" h="2443198">
                  <a:moveTo>
                    <a:pt x="0" y="0"/>
                  </a:moveTo>
                  <a:lnTo>
                    <a:pt x="1939288" y="0"/>
                  </a:lnTo>
                  <a:lnTo>
                    <a:pt x="1939288" y="2443197"/>
                  </a:lnTo>
                  <a:lnTo>
                    <a:pt x="0" y="24431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Freeform 26"/>
            <p:cNvSpPr/>
            <p:nvPr/>
          </p:nvSpPr>
          <p:spPr>
            <a:xfrm>
              <a:off x="8162725" y="7329593"/>
              <a:ext cx="1939288" cy="2443198"/>
            </a:xfrm>
            <a:custGeom>
              <a:avLst/>
              <a:gdLst/>
              <a:ahLst/>
              <a:cxnLst/>
              <a:rect l="l" t="t" r="r" b="b"/>
              <a:pathLst>
                <a:path w="1939288" h="2443198">
                  <a:moveTo>
                    <a:pt x="0" y="0"/>
                  </a:moveTo>
                  <a:lnTo>
                    <a:pt x="1939288" y="0"/>
                  </a:lnTo>
                  <a:lnTo>
                    <a:pt x="1939288" y="2443198"/>
                  </a:lnTo>
                  <a:lnTo>
                    <a:pt x="0" y="24431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7" name="Freeform 27"/>
            <p:cNvSpPr/>
            <p:nvPr/>
          </p:nvSpPr>
          <p:spPr>
            <a:xfrm>
              <a:off x="8264118" y="9772791"/>
              <a:ext cx="1939288" cy="2443198"/>
            </a:xfrm>
            <a:custGeom>
              <a:avLst/>
              <a:gdLst/>
              <a:ahLst/>
              <a:cxnLst/>
              <a:rect l="l" t="t" r="r" b="b"/>
              <a:pathLst>
                <a:path w="1939288" h="2443198">
                  <a:moveTo>
                    <a:pt x="0" y="0"/>
                  </a:moveTo>
                  <a:lnTo>
                    <a:pt x="1939288" y="0"/>
                  </a:lnTo>
                  <a:lnTo>
                    <a:pt x="1939288" y="2443198"/>
                  </a:lnTo>
                  <a:lnTo>
                    <a:pt x="0" y="24431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8" name="Freeform 28"/>
            <p:cNvSpPr/>
            <p:nvPr/>
          </p:nvSpPr>
          <p:spPr>
            <a:xfrm>
              <a:off x="10203406" y="0"/>
              <a:ext cx="1939288" cy="2443198"/>
            </a:xfrm>
            <a:custGeom>
              <a:avLst/>
              <a:gdLst/>
              <a:ahLst/>
              <a:cxnLst/>
              <a:rect l="l" t="t" r="r" b="b"/>
              <a:pathLst>
                <a:path w="1939288" h="2443198">
                  <a:moveTo>
                    <a:pt x="0" y="0"/>
                  </a:moveTo>
                  <a:lnTo>
                    <a:pt x="1939288" y="0"/>
                  </a:lnTo>
                  <a:lnTo>
                    <a:pt x="1939288" y="2443198"/>
                  </a:lnTo>
                  <a:lnTo>
                    <a:pt x="0" y="24431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 name="Freeform 29"/>
            <p:cNvSpPr/>
            <p:nvPr/>
          </p:nvSpPr>
          <p:spPr>
            <a:xfrm>
              <a:off x="10203406" y="2443198"/>
              <a:ext cx="1939288" cy="2443198"/>
            </a:xfrm>
            <a:custGeom>
              <a:avLst/>
              <a:gdLst/>
              <a:ahLst/>
              <a:cxnLst/>
              <a:rect l="l" t="t" r="r" b="b"/>
              <a:pathLst>
                <a:path w="1939288" h="2443198">
                  <a:moveTo>
                    <a:pt x="0" y="0"/>
                  </a:moveTo>
                  <a:lnTo>
                    <a:pt x="1939288" y="0"/>
                  </a:lnTo>
                  <a:lnTo>
                    <a:pt x="1939288" y="2443198"/>
                  </a:lnTo>
                  <a:lnTo>
                    <a:pt x="0" y="24431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0" name="Freeform 30"/>
            <p:cNvSpPr/>
            <p:nvPr/>
          </p:nvSpPr>
          <p:spPr>
            <a:xfrm>
              <a:off x="10203406" y="4886396"/>
              <a:ext cx="1939288" cy="2443198"/>
            </a:xfrm>
            <a:custGeom>
              <a:avLst/>
              <a:gdLst/>
              <a:ahLst/>
              <a:cxnLst/>
              <a:rect l="l" t="t" r="r" b="b"/>
              <a:pathLst>
                <a:path w="1939288" h="2443198">
                  <a:moveTo>
                    <a:pt x="0" y="0"/>
                  </a:moveTo>
                  <a:lnTo>
                    <a:pt x="1939288" y="0"/>
                  </a:lnTo>
                  <a:lnTo>
                    <a:pt x="1939288" y="2443197"/>
                  </a:lnTo>
                  <a:lnTo>
                    <a:pt x="0" y="24431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1" name="Freeform 31"/>
            <p:cNvSpPr/>
            <p:nvPr/>
          </p:nvSpPr>
          <p:spPr>
            <a:xfrm>
              <a:off x="10203406" y="7329593"/>
              <a:ext cx="1939288" cy="2443198"/>
            </a:xfrm>
            <a:custGeom>
              <a:avLst/>
              <a:gdLst/>
              <a:ahLst/>
              <a:cxnLst/>
              <a:rect l="l" t="t" r="r" b="b"/>
              <a:pathLst>
                <a:path w="1939288" h="2443198">
                  <a:moveTo>
                    <a:pt x="0" y="0"/>
                  </a:moveTo>
                  <a:lnTo>
                    <a:pt x="1939288" y="0"/>
                  </a:lnTo>
                  <a:lnTo>
                    <a:pt x="1939288" y="2443198"/>
                  </a:lnTo>
                  <a:lnTo>
                    <a:pt x="0" y="24431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2" name="Freeform 32"/>
            <p:cNvSpPr/>
            <p:nvPr/>
          </p:nvSpPr>
          <p:spPr>
            <a:xfrm>
              <a:off x="10304799" y="9772791"/>
              <a:ext cx="1939288" cy="2443198"/>
            </a:xfrm>
            <a:custGeom>
              <a:avLst/>
              <a:gdLst/>
              <a:ahLst/>
              <a:cxnLst/>
              <a:rect l="l" t="t" r="r" b="b"/>
              <a:pathLst>
                <a:path w="1939288" h="2443198">
                  <a:moveTo>
                    <a:pt x="0" y="0"/>
                  </a:moveTo>
                  <a:lnTo>
                    <a:pt x="1939288" y="0"/>
                  </a:lnTo>
                  <a:lnTo>
                    <a:pt x="1939288" y="2443198"/>
                  </a:lnTo>
                  <a:lnTo>
                    <a:pt x="0" y="24431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3" name="Freeform 33"/>
            <p:cNvSpPr/>
            <p:nvPr/>
          </p:nvSpPr>
          <p:spPr>
            <a:xfrm>
              <a:off x="12244087" y="0"/>
              <a:ext cx="1939288" cy="2443198"/>
            </a:xfrm>
            <a:custGeom>
              <a:avLst/>
              <a:gdLst/>
              <a:ahLst/>
              <a:cxnLst/>
              <a:rect l="l" t="t" r="r" b="b"/>
              <a:pathLst>
                <a:path w="1939288" h="2443198">
                  <a:moveTo>
                    <a:pt x="0" y="0"/>
                  </a:moveTo>
                  <a:lnTo>
                    <a:pt x="1939288" y="0"/>
                  </a:lnTo>
                  <a:lnTo>
                    <a:pt x="1939288" y="2443198"/>
                  </a:lnTo>
                  <a:lnTo>
                    <a:pt x="0" y="24431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4" name="Freeform 34"/>
            <p:cNvSpPr/>
            <p:nvPr/>
          </p:nvSpPr>
          <p:spPr>
            <a:xfrm>
              <a:off x="12244087" y="2443198"/>
              <a:ext cx="1939288" cy="2443198"/>
            </a:xfrm>
            <a:custGeom>
              <a:avLst/>
              <a:gdLst/>
              <a:ahLst/>
              <a:cxnLst/>
              <a:rect l="l" t="t" r="r" b="b"/>
              <a:pathLst>
                <a:path w="1939288" h="2443198">
                  <a:moveTo>
                    <a:pt x="0" y="0"/>
                  </a:moveTo>
                  <a:lnTo>
                    <a:pt x="1939288" y="0"/>
                  </a:lnTo>
                  <a:lnTo>
                    <a:pt x="1939288" y="2443198"/>
                  </a:lnTo>
                  <a:lnTo>
                    <a:pt x="0" y="24431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5" name="Freeform 35"/>
            <p:cNvSpPr/>
            <p:nvPr/>
          </p:nvSpPr>
          <p:spPr>
            <a:xfrm>
              <a:off x="12244087" y="4886396"/>
              <a:ext cx="1939288" cy="2443198"/>
            </a:xfrm>
            <a:custGeom>
              <a:avLst/>
              <a:gdLst/>
              <a:ahLst/>
              <a:cxnLst/>
              <a:rect l="l" t="t" r="r" b="b"/>
              <a:pathLst>
                <a:path w="1939288" h="2443198">
                  <a:moveTo>
                    <a:pt x="0" y="0"/>
                  </a:moveTo>
                  <a:lnTo>
                    <a:pt x="1939288" y="0"/>
                  </a:lnTo>
                  <a:lnTo>
                    <a:pt x="1939288" y="2443197"/>
                  </a:lnTo>
                  <a:lnTo>
                    <a:pt x="0" y="24431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6" name="Freeform 36"/>
            <p:cNvSpPr/>
            <p:nvPr/>
          </p:nvSpPr>
          <p:spPr>
            <a:xfrm>
              <a:off x="12244087" y="7329593"/>
              <a:ext cx="1939288" cy="2443198"/>
            </a:xfrm>
            <a:custGeom>
              <a:avLst/>
              <a:gdLst/>
              <a:ahLst/>
              <a:cxnLst/>
              <a:rect l="l" t="t" r="r" b="b"/>
              <a:pathLst>
                <a:path w="1939288" h="2443198">
                  <a:moveTo>
                    <a:pt x="0" y="0"/>
                  </a:moveTo>
                  <a:lnTo>
                    <a:pt x="1939288" y="0"/>
                  </a:lnTo>
                  <a:lnTo>
                    <a:pt x="1939288" y="2443198"/>
                  </a:lnTo>
                  <a:lnTo>
                    <a:pt x="0" y="24431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7" name="Freeform 37"/>
            <p:cNvSpPr/>
            <p:nvPr/>
          </p:nvSpPr>
          <p:spPr>
            <a:xfrm>
              <a:off x="12345480" y="9772791"/>
              <a:ext cx="1939288" cy="2443198"/>
            </a:xfrm>
            <a:custGeom>
              <a:avLst/>
              <a:gdLst/>
              <a:ahLst/>
              <a:cxnLst/>
              <a:rect l="l" t="t" r="r" b="b"/>
              <a:pathLst>
                <a:path w="1939288" h="2443198">
                  <a:moveTo>
                    <a:pt x="0" y="0"/>
                  </a:moveTo>
                  <a:lnTo>
                    <a:pt x="1939288" y="0"/>
                  </a:lnTo>
                  <a:lnTo>
                    <a:pt x="1939288" y="2443198"/>
                  </a:lnTo>
                  <a:lnTo>
                    <a:pt x="0" y="24431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8" name="Freeform 38"/>
            <p:cNvSpPr/>
            <p:nvPr/>
          </p:nvSpPr>
          <p:spPr>
            <a:xfrm>
              <a:off x="14284768" y="0"/>
              <a:ext cx="1939288" cy="2443198"/>
            </a:xfrm>
            <a:custGeom>
              <a:avLst/>
              <a:gdLst/>
              <a:ahLst/>
              <a:cxnLst/>
              <a:rect l="l" t="t" r="r" b="b"/>
              <a:pathLst>
                <a:path w="1939288" h="2443198">
                  <a:moveTo>
                    <a:pt x="0" y="0"/>
                  </a:moveTo>
                  <a:lnTo>
                    <a:pt x="1939288" y="0"/>
                  </a:lnTo>
                  <a:lnTo>
                    <a:pt x="1939288" y="2443198"/>
                  </a:lnTo>
                  <a:lnTo>
                    <a:pt x="0" y="24431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9" name="Freeform 39"/>
            <p:cNvSpPr/>
            <p:nvPr/>
          </p:nvSpPr>
          <p:spPr>
            <a:xfrm>
              <a:off x="14284768" y="2443198"/>
              <a:ext cx="1939288" cy="2443198"/>
            </a:xfrm>
            <a:custGeom>
              <a:avLst/>
              <a:gdLst/>
              <a:ahLst/>
              <a:cxnLst/>
              <a:rect l="l" t="t" r="r" b="b"/>
              <a:pathLst>
                <a:path w="1939288" h="2443198">
                  <a:moveTo>
                    <a:pt x="0" y="0"/>
                  </a:moveTo>
                  <a:lnTo>
                    <a:pt x="1939288" y="0"/>
                  </a:lnTo>
                  <a:lnTo>
                    <a:pt x="1939288" y="2443198"/>
                  </a:lnTo>
                  <a:lnTo>
                    <a:pt x="0" y="24431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0" name="Freeform 40"/>
            <p:cNvSpPr/>
            <p:nvPr/>
          </p:nvSpPr>
          <p:spPr>
            <a:xfrm>
              <a:off x="14284768" y="4886396"/>
              <a:ext cx="1939288" cy="2443198"/>
            </a:xfrm>
            <a:custGeom>
              <a:avLst/>
              <a:gdLst/>
              <a:ahLst/>
              <a:cxnLst/>
              <a:rect l="l" t="t" r="r" b="b"/>
              <a:pathLst>
                <a:path w="1939288" h="2443198">
                  <a:moveTo>
                    <a:pt x="0" y="0"/>
                  </a:moveTo>
                  <a:lnTo>
                    <a:pt x="1939288" y="0"/>
                  </a:lnTo>
                  <a:lnTo>
                    <a:pt x="1939288" y="2443197"/>
                  </a:lnTo>
                  <a:lnTo>
                    <a:pt x="0" y="24431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1" name="Freeform 41"/>
            <p:cNvSpPr/>
            <p:nvPr/>
          </p:nvSpPr>
          <p:spPr>
            <a:xfrm>
              <a:off x="14284768" y="7329593"/>
              <a:ext cx="1939288" cy="2443198"/>
            </a:xfrm>
            <a:custGeom>
              <a:avLst/>
              <a:gdLst/>
              <a:ahLst/>
              <a:cxnLst/>
              <a:rect l="l" t="t" r="r" b="b"/>
              <a:pathLst>
                <a:path w="1939288" h="2443198">
                  <a:moveTo>
                    <a:pt x="0" y="0"/>
                  </a:moveTo>
                  <a:lnTo>
                    <a:pt x="1939288" y="0"/>
                  </a:lnTo>
                  <a:lnTo>
                    <a:pt x="1939288" y="2443198"/>
                  </a:lnTo>
                  <a:lnTo>
                    <a:pt x="0" y="24431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2" name="Freeform 42"/>
            <p:cNvSpPr/>
            <p:nvPr/>
          </p:nvSpPr>
          <p:spPr>
            <a:xfrm>
              <a:off x="14386161" y="9772791"/>
              <a:ext cx="1939288" cy="2443198"/>
            </a:xfrm>
            <a:custGeom>
              <a:avLst/>
              <a:gdLst/>
              <a:ahLst/>
              <a:cxnLst/>
              <a:rect l="l" t="t" r="r" b="b"/>
              <a:pathLst>
                <a:path w="1939288" h="2443198">
                  <a:moveTo>
                    <a:pt x="0" y="0"/>
                  </a:moveTo>
                  <a:lnTo>
                    <a:pt x="1939288" y="0"/>
                  </a:lnTo>
                  <a:lnTo>
                    <a:pt x="1939288" y="2443198"/>
                  </a:lnTo>
                  <a:lnTo>
                    <a:pt x="0" y="24431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3" name="Freeform 43"/>
            <p:cNvSpPr/>
            <p:nvPr/>
          </p:nvSpPr>
          <p:spPr>
            <a:xfrm>
              <a:off x="16325449" y="0"/>
              <a:ext cx="1939288" cy="2443198"/>
            </a:xfrm>
            <a:custGeom>
              <a:avLst/>
              <a:gdLst/>
              <a:ahLst/>
              <a:cxnLst/>
              <a:rect l="l" t="t" r="r" b="b"/>
              <a:pathLst>
                <a:path w="1939288" h="2443198">
                  <a:moveTo>
                    <a:pt x="0" y="0"/>
                  </a:moveTo>
                  <a:lnTo>
                    <a:pt x="1939288" y="0"/>
                  </a:lnTo>
                  <a:lnTo>
                    <a:pt x="1939288" y="2443198"/>
                  </a:lnTo>
                  <a:lnTo>
                    <a:pt x="0" y="24431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4" name="Freeform 44"/>
            <p:cNvSpPr/>
            <p:nvPr/>
          </p:nvSpPr>
          <p:spPr>
            <a:xfrm>
              <a:off x="16325449" y="2443198"/>
              <a:ext cx="1939288" cy="2443198"/>
            </a:xfrm>
            <a:custGeom>
              <a:avLst/>
              <a:gdLst/>
              <a:ahLst/>
              <a:cxnLst/>
              <a:rect l="l" t="t" r="r" b="b"/>
              <a:pathLst>
                <a:path w="1939288" h="2443198">
                  <a:moveTo>
                    <a:pt x="0" y="0"/>
                  </a:moveTo>
                  <a:lnTo>
                    <a:pt x="1939288" y="0"/>
                  </a:lnTo>
                  <a:lnTo>
                    <a:pt x="1939288" y="2443198"/>
                  </a:lnTo>
                  <a:lnTo>
                    <a:pt x="0" y="24431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5" name="Freeform 45"/>
            <p:cNvSpPr/>
            <p:nvPr/>
          </p:nvSpPr>
          <p:spPr>
            <a:xfrm>
              <a:off x="16325449" y="4886396"/>
              <a:ext cx="1939288" cy="2443198"/>
            </a:xfrm>
            <a:custGeom>
              <a:avLst/>
              <a:gdLst/>
              <a:ahLst/>
              <a:cxnLst/>
              <a:rect l="l" t="t" r="r" b="b"/>
              <a:pathLst>
                <a:path w="1939288" h="2443198">
                  <a:moveTo>
                    <a:pt x="0" y="0"/>
                  </a:moveTo>
                  <a:lnTo>
                    <a:pt x="1939288" y="0"/>
                  </a:lnTo>
                  <a:lnTo>
                    <a:pt x="1939288" y="2443197"/>
                  </a:lnTo>
                  <a:lnTo>
                    <a:pt x="0" y="24431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6" name="Freeform 46"/>
            <p:cNvSpPr/>
            <p:nvPr/>
          </p:nvSpPr>
          <p:spPr>
            <a:xfrm>
              <a:off x="16325449" y="7329593"/>
              <a:ext cx="1939288" cy="2443198"/>
            </a:xfrm>
            <a:custGeom>
              <a:avLst/>
              <a:gdLst/>
              <a:ahLst/>
              <a:cxnLst/>
              <a:rect l="l" t="t" r="r" b="b"/>
              <a:pathLst>
                <a:path w="1939288" h="2443198">
                  <a:moveTo>
                    <a:pt x="0" y="0"/>
                  </a:moveTo>
                  <a:lnTo>
                    <a:pt x="1939288" y="0"/>
                  </a:lnTo>
                  <a:lnTo>
                    <a:pt x="1939288" y="2443198"/>
                  </a:lnTo>
                  <a:lnTo>
                    <a:pt x="0" y="24431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7" name="Freeform 47"/>
            <p:cNvSpPr/>
            <p:nvPr/>
          </p:nvSpPr>
          <p:spPr>
            <a:xfrm>
              <a:off x="16426842" y="9772791"/>
              <a:ext cx="1939288" cy="2443198"/>
            </a:xfrm>
            <a:custGeom>
              <a:avLst/>
              <a:gdLst/>
              <a:ahLst/>
              <a:cxnLst/>
              <a:rect l="l" t="t" r="r" b="b"/>
              <a:pathLst>
                <a:path w="1939288" h="2443198">
                  <a:moveTo>
                    <a:pt x="0" y="0"/>
                  </a:moveTo>
                  <a:lnTo>
                    <a:pt x="1939288" y="0"/>
                  </a:lnTo>
                  <a:lnTo>
                    <a:pt x="1939288" y="2443198"/>
                  </a:lnTo>
                  <a:lnTo>
                    <a:pt x="0" y="24431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8" name="Freeform 48"/>
            <p:cNvSpPr/>
            <p:nvPr/>
          </p:nvSpPr>
          <p:spPr>
            <a:xfrm>
              <a:off x="18366130" y="0"/>
              <a:ext cx="1939288" cy="2443198"/>
            </a:xfrm>
            <a:custGeom>
              <a:avLst/>
              <a:gdLst/>
              <a:ahLst/>
              <a:cxnLst/>
              <a:rect l="l" t="t" r="r" b="b"/>
              <a:pathLst>
                <a:path w="1939288" h="2443198">
                  <a:moveTo>
                    <a:pt x="0" y="0"/>
                  </a:moveTo>
                  <a:lnTo>
                    <a:pt x="1939289" y="0"/>
                  </a:lnTo>
                  <a:lnTo>
                    <a:pt x="1939289" y="2443198"/>
                  </a:lnTo>
                  <a:lnTo>
                    <a:pt x="0" y="24431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9" name="Freeform 49"/>
            <p:cNvSpPr/>
            <p:nvPr/>
          </p:nvSpPr>
          <p:spPr>
            <a:xfrm>
              <a:off x="18366130" y="2443198"/>
              <a:ext cx="1939288" cy="2443198"/>
            </a:xfrm>
            <a:custGeom>
              <a:avLst/>
              <a:gdLst/>
              <a:ahLst/>
              <a:cxnLst/>
              <a:rect l="l" t="t" r="r" b="b"/>
              <a:pathLst>
                <a:path w="1939288" h="2443198">
                  <a:moveTo>
                    <a:pt x="0" y="0"/>
                  </a:moveTo>
                  <a:lnTo>
                    <a:pt x="1939289" y="0"/>
                  </a:lnTo>
                  <a:lnTo>
                    <a:pt x="1939289" y="2443198"/>
                  </a:lnTo>
                  <a:lnTo>
                    <a:pt x="0" y="24431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0" name="Freeform 50"/>
            <p:cNvSpPr/>
            <p:nvPr/>
          </p:nvSpPr>
          <p:spPr>
            <a:xfrm>
              <a:off x="18366130" y="4886396"/>
              <a:ext cx="1939288" cy="2443198"/>
            </a:xfrm>
            <a:custGeom>
              <a:avLst/>
              <a:gdLst/>
              <a:ahLst/>
              <a:cxnLst/>
              <a:rect l="l" t="t" r="r" b="b"/>
              <a:pathLst>
                <a:path w="1939288" h="2443198">
                  <a:moveTo>
                    <a:pt x="0" y="0"/>
                  </a:moveTo>
                  <a:lnTo>
                    <a:pt x="1939289" y="0"/>
                  </a:lnTo>
                  <a:lnTo>
                    <a:pt x="1939289" y="2443197"/>
                  </a:lnTo>
                  <a:lnTo>
                    <a:pt x="0" y="24431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1" name="Freeform 51"/>
            <p:cNvSpPr/>
            <p:nvPr/>
          </p:nvSpPr>
          <p:spPr>
            <a:xfrm>
              <a:off x="18366130" y="7329593"/>
              <a:ext cx="1939288" cy="2443198"/>
            </a:xfrm>
            <a:custGeom>
              <a:avLst/>
              <a:gdLst/>
              <a:ahLst/>
              <a:cxnLst/>
              <a:rect l="l" t="t" r="r" b="b"/>
              <a:pathLst>
                <a:path w="1939288" h="2443198">
                  <a:moveTo>
                    <a:pt x="0" y="0"/>
                  </a:moveTo>
                  <a:lnTo>
                    <a:pt x="1939289" y="0"/>
                  </a:lnTo>
                  <a:lnTo>
                    <a:pt x="1939289" y="2443198"/>
                  </a:lnTo>
                  <a:lnTo>
                    <a:pt x="0" y="24431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2" name="Freeform 52"/>
            <p:cNvSpPr/>
            <p:nvPr/>
          </p:nvSpPr>
          <p:spPr>
            <a:xfrm>
              <a:off x="18467523" y="9772791"/>
              <a:ext cx="1939288" cy="2443198"/>
            </a:xfrm>
            <a:custGeom>
              <a:avLst/>
              <a:gdLst/>
              <a:ahLst/>
              <a:cxnLst/>
              <a:rect l="l" t="t" r="r" b="b"/>
              <a:pathLst>
                <a:path w="1939288" h="2443198">
                  <a:moveTo>
                    <a:pt x="0" y="0"/>
                  </a:moveTo>
                  <a:lnTo>
                    <a:pt x="1939288" y="0"/>
                  </a:lnTo>
                  <a:lnTo>
                    <a:pt x="1939288" y="2443198"/>
                  </a:lnTo>
                  <a:lnTo>
                    <a:pt x="0" y="24431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53" name="TextBox 52">
            <a:extLst>
              <a:ext uri="{FF2B5EF4-FFF2-40B4-BE49-F238E27FC236}">
                <a16:creationId xmlns:a16="http://schemas.microsoft.com/office/drawing/2014/main" id="{9C332A63-93A0-73C1-BCF6-1B5240FE165D}"/>
              </a:ext>
            </a:extLst>
          </p:cNvPr>
          <p:cNvSpPr txBox="1"/>
          <p:nvPr/>
        </p:nvSpPr>
        <p:spPr>
          <a:xfrm>
            <a:off x="247854" y="172660"/>
            <a:ext cx="3934689"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Aptos" panose="02110004020202020204"/>
                <a:ea typeface="+mn-ea"/>
                <a:cs typeface="+mn-cs"/>
              </a:rPr>
              <a:t>Case for change – only 2.9% of women referred from primary care through urgent suspected gynaecological cancer pathway receive a cancer diagnosis </a:t>
            </a:r>
          </a:p>
        </p:txBody>
      </p:sp>
      <p:sp>
        <p:nvSpPr>
          <p:cNvPr id="54" name="TextBox 53">
            <a:extLst>
              <a:ext uri="{FF2B5EF4-FFF2-40B4-BE49-F238E27FC236}">
                <a16:creationId xmlns:a16="http://schemas.microsoft.com/office/drawing/2014/main" id="{490B9022-B35C-D1EE-DC16-30491327EBCC}"/>
              </a:ext>
            </a:extLst>
          </p:cNvPr>
          <p:cNvSpPr txBox="1"/>
          <p:nvPr/>
        </p:nvSpPr>
        <p:spPr>
          <a:xfrm>
            <a:off x="241300" y="4495800"/>
            <a:ext cx="3492500"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High anxiety levels ( Kwong et al, BJOG 2024)</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High unnecessary 'suspected cancer' operations – 65% in </a:t>
            </a:r>
            <a:r>
              <a:rPr kumimoji="0" lang="en-GB" sz="1800" b="0" i="0" u="none" strike="noStrike" kern="1200" cap="none" spc="0" normalizeH="0" baseline="0" noProof="0" err="1">
                <a:ln>
                  <a:noFill/>
                </a:ln>
                <a:solidFill>
                  <a:prstClr val="black"/>
                </a:solidFill>
                <a:effectLst/>
                <a:uLnTx/>
                <a:uFillTx/>
                <a:latin typeface="Aptos" panose="02110004020202020204"/>
                <a:ea typeface="+mn-ea"/>
                <a:cs typeface="+mn-cs"/>
              </a:rPr>
              <a:t>ROCkeTS</a:t>
            </a: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 trials (Sundar et al, Lancet Oncology 2024, BMJ, in revisions 2025) </a:t>
            </a:r>
          </a:p>
        </p:txBody>
      </p:sp>
      <p:sp>
        <p:nvSpPr>
          <p:cNvPr id="55" name="TextBox 54">
            <a:extLst>
              <a:ext uri="{FF2B5EF4-FFF2-40B4-BE49-F238E27FC236}">
                <a16:creationId xmlns:a16="http://schemas.microsoft.com/office/drawing/2014/main" id="{27C0B6FA-22DB-691B-EBF5-57FD333937A5}"/>
              </a:ext>
            </a:extLst>
          </p:cNvPr>
          <p:cNvSpPr txBox="1"/>
          <p:nvPr/>
        </p:nvSpPr>
        <p:spPr>
          <a:xfrm>
            <a:off x="5270500" y="228600"/>
            <a:ext cx="605790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Aptos" panose="02110004020202020204"/>
                <a:ea typeface="+mn-ea"/>
                <a:cs typeface="+mn-cs"/>
              </a:rPr>
              <a:t>Robust multicentre evidence that structured ultrasound using IOTA ADNEX model triage does: </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Aptos" panose="02110004020202020204"/>
                <a:ea typeface="+mn-ea"/>
                <a:cs typeface="+mn-cs"/>
              </a:rPr>
              <a:t>1) identify cancer accurately </a:t>
            </a: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7" name="TextBox 66">
            <a:extLst>
              <a:ext uri="{FF2B5EF4-FFF2-40B4-BE49-F238E27FC236}">
                <a16:creationId xmlns:a16="http://schemas.microsoft.com/office/drawing/2014/main" id="{CDD3AB73-BCAA-2F44-486E-BC9D34E978CD}"/>
              </a:ext>
            </a:extLst>
          </p:cNvPr>
          <p:cNvSpPr txBox="1"/>
          <p:nvPr/>
        </p:nvSpPr>
        <p:spPr>
          <a:xfrm>
            <a:off x="4921011" y="3723701"/>
            <a:ext cx="7036039" cy="91281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1" u="none" strike="noStrike" kern="1200" cap="none" spc="0" normalizeH="0" baseline="0" noProof="0">
                <a:ln>
                  <a:noFill/>
                </a:ln>
                <a:solidFill>
                  <a:prstClr val="black"/>
                </a:solidFill>
                <a:effectLst/>
                <a:uLnTx/>
                <a:uFillTx/>
                <a:latin typeface="Aptos" panose="02110004020202020204"/>
                <a:ea typeface="+mn-ea"/>
                <a:cs typeface="+mn-cs"/>
              </a:rPr>
              <a:t>Landolfo C et al. Benign descriptors and ADNEX in two-step strategy to estimate risk of malignancy in ovarian </a:t>
            </a:r>
            <a:r>
              <a:rPr kumimoji="0" lang="en-GB" sz="1300" b="0" i="1" u="none" strike="noStrike" kern="1200" cap="none" spc="0" normalizeH="0" baseline="0" noProof="0" err="1">
                <a:ln>
                  <a:noFill/>
                </a:ln>
                <a:solidFill>
                  <a:prstClr val="black"/>
                </a:solidFill>
                <a:effectLst/>
                <a:uLnTx/>
                <a:uFillTx/>
                <a:latin typeface="Aptos" panose="02110004020202020204"/>
                <a:ea typeface="+mn-ea"/>
                <a:cs typeface="+mn-cs"/>
              </a:rPr>
              <a:t>tumors</a:t>
            </a:r>
            <a:r>
              <a:rPr kumimoji="0" lang="en-GB" sz="1300" b="0" i="1" u="none" strike="noStrike" kern="1200" cap="none" spc="0" normalizeH="0" baseline="0" noProof="0">
                <a:ln>
                  <a:noFill/>
                </a:ln>
                <a:solidFill>
                  <a:prstClr val="black"/>
                </a:solidFill>
                <a:effectLst/>
                <a:uLnTx/>
                <a:uFillTx/>
                <a:latin typeface="Aptos" panose="02110004020202020204"/>
                <a:ea typeface="+mn-ea"/>
                <a:cs typeface="+mn-cs"/>
              </a:rPr>
              <a:t>: retrospective validation in IOTA5 </a:t>
            </a:r>
            <a:r>
              <a:rPr kumimoji="0" lang="en-GB" sz="1300" b="0" i="1" u="none" strike="noStrike" kern="1200" cap="none" spc="0" normalizeH="0" baseline="0" noProof="0" err="1">
                <a:ln>
                  <a:noFill/>
                </a:ln>
                <a:solidFill>
                  <a:prstClr val="black"/>
                </a:solidFill>
                <a:effectLst/>
                <a:uLnTx/>
                <a:uFillTx/>
                <a:latin typeface="Aptos" panose="02110004020202020204"/>
                <a:ea typeface="+mn-ea"/>
                <a:cs typeface="+mn-cs"/>
              </a:rPr>
              <a:t>multicenter</a:t>
            </a:r>
            <a:r>
              <a:rPr kumimoji="0" lang="en-GB" sz="1300" b="0" i="1" u="none" strike="noStrike" kern="1200" cap="none" spc="0" normalizeH="0" baseline="0" noProof="0">
                <a:ln>
                  <a:noFill/>
                </a:ln>
                <a:solidFill>
                  <a:prstClr val="black"/>
                </a:solidFill>
                <a:effectLst/>
                <a:uLnTx/>
                <a:uFillTx/>
                <a:latin typeface="Aptos" panose="02110004020202020204"/>
                <a:ea typeface="+mn-ea"/>
                <a:cs typeface="+mn-cs"/>
              </a:rPr>
              <a:t> cohort. Ultrasound </a:t>
            </a:r>
            <a:r>
              <a:rPr kumimoji="0" lang="en-GB" sz="1300" b="0" i="1" u="none" strike="noStrike" kern="1200" cap="none" spc="0" normalizeH="0" baseline="0" noProof="0" err="1">
                <a:ln>
                  <a:noFill/>
                </a:ln>
                <a:solidFill>
                  <a:prstClr val="black"/>
                </a:solidFill>
                <a:effectLst/>
                <a:uLnTx/>
                <a:uFillTx/>
                <a:latin typeface="Aptos" panose="02110004020202020204"/>
                <a:ea typeface="+mn-ea"/>
                <a:cs typeface="+mn-cs"/>
              </a:rPr>
              <a:t>Obstet</a:t>
            </a:r>
            <a:r>
              <a:rPr kumimoji="0" lang="en-GB" sz="1300" b="0" i="1" u="none" strike="noStrike" kern="1200" cap="none" spc="0" normalizeH="0" baseline="0" noProof="0">
                <a:ln>
                  <a:noFill/>
                </a:ln>
                <a:solidFill>
                  <a:prstClr val="black"/>
                </a:solidFill>
                <a:effectLst/>
                <a:uLnTx/>
                <a:uFillTx/>
                <a:latin typeface="Aptos" panose="02110004020202020204"/>
                <a:ea typeface="+mn-ea"/>
                <a:cs typeface="+mn-cs"/>
              </a:rPr>
              <a:t> Gynecol. 2023 Feb;61(2):231-242. </a:t>
            </a:r>
            <a:r>
              <a:rPr kumimoji="0" lang="en-GB" sz="1300" b="0" i="1" u="none" strike="noStrike" kern="1200" cap="none" spc="0" normalizeH="0" baseline="0" noProof="0" err="1">
                <a:ln>
                  <a:noFill/>
                </a:ln>
                <a:solidFill>
                  <a:prstClr val="black"/>
                </a:solidFill>
                <a:effectLst/>
                <a:uLnTx/>
                <a:uFillTx/>
                <a:latin typeface="Aptos" panose="02110004020202020204"/>
                <a:ea typeface="+mn-ea"/>
                <a:cs typeface="+mn-cs"/>
              </a:rPr>
              <a:t>doi</a:t>
            </a:r>
            <a:r>
              <a:rPr kumimoji="0" lang="en-GB" sz="1300" b="0" i="1" u="none" strike="noStrike" kern="1200" cap="none" spc="0" normalizeH="0" baseline="0" noProof="0">
                <a:ln>
                  <a:noFill/>
                </a:ln>
                <a:solidFill>
                  <a:prstClr val="black"/>
                </a:solidFill>
                <a:effectLst/>
                <a:uLnTx/>
                <a:uFillTx/>
                <a:latin typeface="Aptos" panose="02110004020202020204"/>
                <a:ea typeface="+mn-ea"/>
                <a:cs typeface="+mn-cs"/>
              </a:rPr>
              <a:t>: 10.1002/uog.26080. </a:t>
            </a:r>
            <a:r>
              <a:rPr kumimoji="0" lang="en-GB" sz="1300" b="0" i="1" u="none" strike="noStrike" kern="1200" cap="none" spc="0" normalizeH="0" baseline="0" noProof="0" err="1">
                <a:ln>
                  <a:noFill/>
                </a:ln>
                <a:solidFill>
                  <a:prstClr val="black"/>
                </a:solidFill>
                <a:effectLst/>
                <a:uLnTx/>
                <a:uFillTx/>
                <a:latin typeface="Aptos" panose="02110004020202020204"/>
                <a:ea typeface="+mn-ea"/>
                <a:cs typeface="+mn-cs"/>
              </a:rPr>
              <a:t>Epub</a:t>
            </a:r>
            <a:r>
              <a:rPr kumimoji="0" lang="en-GB" sz="1300" b="0" i="1" u="none" strike="noStrike" kern="1200" cap="none" spc="0" normalizeH="0" baseline="0" noProof="0">
                <a:ln>
                  <a:noFill/>
                </a:ln>
                <a:solidFill>
                  <a:prstClr val="black"/>
                </a:solidFill>
                <a:effectLst/>
                <a:uLnTx/>
                <a:uFillTx/>
                <a:latin typeface="Aptos" panose="02110004020202020204"/>
                <a:ea typeface="+mn-ea"/>
                <a:cs typeface="+mn-cs"/>
              </a:rPr>
              <a:t> 2023 Jan 12. PMID: 36178788; PMCID: PMC10107772.</a:t>
            </a:r>
          </a:p>
        </p:txBody>
      </p:sp>
      <p:sp>
        <p:nvSpPr>
          <p:cNvPr id="69" name="TextBox 68">
            <a:extLst>
              <a:ext uri="{FF2B5EF4-FFF2-40B4-BE49-F238E27FC236}">
                <a16:creationId xmlns:a16="http://schemas.microsoft.com/office/drawing/2014/main" id="{F101DC70-D76D-585C-1A6D-1B66D9E28C8C}"/>
              </a:ext>
            </a:extLst>
          </p:cNvPr>
          <p:cNvSpPr txBox="1"/>
          <p:nvPr/>
        </p:nvSpPr>
        <p:spPr>
          <a:xfrm>
            <a:off x="5269775" y="4661579"/>
            <a:ext cx="5784695" cy="1477328"/>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Aptos" panose="02110004020202020204"/>
                <a:ea typeface="+mn-ea"/>
                <a:cs typeface="+mn-cs"/>
              </a:rPr>
              <a:t>Multicentre study -  37% of ovarian masses triaged as low risk (1798/4905)</a:t>
            </a:r>
            <a:endParaRPr kumimoji="0" lang="en-US" sz="1800" b="1"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0000"/>
                </a:solidFill>
                <a:effectLst/>
                <a:uLnTx/>
                <a:uFillTx/>
                <a:latin typeface="Aptos" panose="02110004020202020204"/>
                <a:ea typeface="+mn-ea"/>
                <a:cs typeface="+mn-cs"/>
              </a:rPr>
              <a:t>Associated risk of malignancy &lt;1% over 2 years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Aptos" panose="02110004020202020204"/>
                <a:ea typeface="+mn-ea"/>
                <a:cs typeface="+mn-cs"/>
              </a:rPr>
              <a:t>With Conservative management, risk of complications &lt;1%</a:t>
            </a:r>
          </a:p>
        </p:txBody>
      </p:sp>
      <p:pic>
        <p:nvPicPr>
          <p:cNvPr id="70" name="Picture 69" descr="A white background with black text&#10;&#10;AI-generated content may be incorrect.">
            <a:extLst>
              <a:ext uri="{FF2B5EF4-FFF2-40B4-BE49-F238E27FC236}">
                <a16:creationId xmlns:a16="http://schemas.microsoft.com/office/drawing/2014/main" id="{2BE0A6BA-1795-5192-2697-A74C31907A87}"/>
              </a:ext>
            </a:extLst>
          </p:cNvPr>
          <p:cNvPicPr>
            <a:picLocks noChangeAspect="1"/>
          </p:cNvPicPr>
          <p:nvPr/>
        </p:nvPicPr>
        <p:blipFill>
          <a:blip r:embed="rId6"/>
          <a:stretch>
            <a:fillRect/>
          </a:stretch>
        </p:blipFill>
        <p:spPr>
          <a:xfrm>
            <a:off x="4663153" y="1342615"/>
            <a:ext cx="6667500" cy="895350"/>
          </a:xfrm>
          <a:prstGeom prst="rect">
            <a:avLst/>
          </a:prstGeom>
        </p:spPr>
      </p:pic>
      <p:sp>
        <p:nvSpPr>
          <p:cNvPr id="71" name="TextBox 70">
            <a:extLst>
              <a:ext uri="{FF2B5EF4-FFF2-40B4-BE49-F238E27FC236}">
                <a16:creationId xmlns:a16="http://schemas.microsoft.com/office/drawing/2014/main" id="{96ED242D-C0D5-FA8F-5350-9156EA4EA583}"/>
              </a:ext>
            </a:extLst>
          </p:cNvPr>
          <p:cNvSpPr txBox="1"/>
          <p:nvPr/>
        </p:nvSpPr>
        <p:spPr>
          <a:xfrm>
            <a:off x="4457290" y="2277807"/>
            <a:ext cx="7315198"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alibri"/>
                <a:ea typeface="Calibri"/>
                <a:cs typeface="Calibri"/>
              </a:rPr>
              <a:t>IOTA ADNEX AUC to distinguish benign from malignant tumours 0.93; 95%CI 0.92-0.94</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Aptos"/>
                <a:ea typeface="Calibri"/>
                <a:cs typeface="Calibri"/>
              </a:rPr>
              <a:t>              2) identify low risk patients &lt; 1% risk of cancer </a:t>
            </a:r>
          </a:p>
        </p:txBody>
      </p:sp>
    </p:spTree>
    <p:extLst>
      <p:ext uri="{BB962C8B-B14F-4D97-AF65-F5344CB8AC3E}">
        <p14:creationId xmlns:p14="http://schemas.microsoft.com/office/powerpoint/2010/main" val="8660253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9DCAF-6432-41C5-F793-4E127C87F1D4}"/>
              </a:ext>
            </a:extLst>
          </p:cNvPr>
          <p:cNvSpPr>
            <a:spLocks noGrp="1"/>
          </p:cNvSpPr>
          <p:nvPr>
            <p:ph type="title"/>
          </p:nvPr>
        </p:nvSpPr>
        <p:spPr/>
        <p:txBody>
          <a:bodyPr>
            <a:normAutofit/>
          </a:bodyPr>
          <a:lstStyle/>
          <a:p>
            <a:pPr>
              <a:lnSpc>
                <a:spcPct val="100000"/>
              </a:lnSpc>
              <a:spcBef>
                <a:spcPts val="0"/>
              </a:spcBef>
            </a:pPr>
            <a:r>
              <a:rPr lang="en-GB" sz="2400" b="1">
                <a:latin typeface="Aptos"/>
              </a:rPr>
              <a:t>3) reduce 'suspected cancer' surgery rates</a:t>
            </a:r>
            <a:r>
              <a:rPr lang="en-GB" sz="2400">
                <a:latin typeface="Aptos"/>
              </a:rPr>
              <a:t> - </a:t>
            </a:r>
            <a:r>
              <a:rPr lang="en-GB" sz="2400" b="1">
                <a:latin typeface="Aptos"/>
              </a:rPr>
              <a:t>Implementation of IOTA ADNEX 2-step strategy in a ‘one-stop’ clinic model across 2 NHS Hospitals in the West Midlands </a:t>
            </a:r>
            <a:endParaRPr lang="en-GB" sz="2400"/>
          </a:p>
        </p:txBody>
      </p:sp>
      <p:sp>
        <p:nvSpPr>
          <p:cNvPr id="3" name="Content Placeholder 2">
            <a:extLst>
              <a:ext uri="{FF2B5EF4-FFF2-40B4-BE49-F238E27FC236}">
                <a16:creationId xmlns:a16="http://schemas.microsoft.com/office/drawing/2014/main" id="{7F8BC927-AF65-9CAD-ED1A-BC2B30AA4281}"/>
              </a:ext>
            </a:extLst>
          </p:cNvPr>
          <p:cNvSpPr>
            <a:spLocks noGrp="1"/>
          </p:cNvSpPr>
          <p:nvPr>
            <p:ph idx="1"/>
          </p:nvPr>
        </p:nvSpPr>
        <p:spPr>
          <a:xfrm>
            <a:off x="838200" y="1825625"/>
            <a:ext cx="10515600" cy="2745403"/>
          </a:xfrm>
        </p:spPr>
        <p:txBody>
          <a:bodyPr vert="horz" lIns="91440" tIns="45720" rIns="91440" bIns="45720" rtlCol="0" anchor="t">
            <a:normAutofit/>
          </a:bodyPr>
          <a:lstStyle/>
          <a:p>
            <a:r>
              <a:rPr lang="en-GB" sz="2000"/>
              <a:t>334 patients referred from primary care-  13 OC cases diagnosed based histology </a:t>
            </a:r>
            <a:r>
              <a:rPr lang="en-GB" sz="2000" u="sng"/>
              <a:t>with all invasive OC identified correctly following IOTA ultrasound. </a:t>
            </a:r>
          </a:p>
          <a:p>
            <a:r>
              <a:rPr lang="en-GB" sz="2000">
                <a:solidFill>
                  <a:srgbClr val="FF0000"/>
                </a:solidFill>
              </a:rPr>
              <a:t>55% (169/306) duplicate ultrasound </a:t>
            </a:r>
            <a:r>
              <a:rPr lang="en-GB" sz="2000"/>
              <a:t>in secondary care due to inadequate initial evaluation</a:t>
            </a:r>
          </a:p>
          <a:p>
            <a:r>
              <a:rPr lang="en-GB" sz="2000" b="1">
                <a:solidFill>
                  <a:srgbClr val="196B24"/>
                </a:solidFill>
              </a:rPr>
              <a:t>42% (139/334) same day discharge </a:t>
            </a:r>
            <a:r>
              <a:rPr lang="en-GB" sz="2000"/>
              <a:t>rate</a:t>
            </a:r>
          </a:p>
          <a:p>
            <a:r>
              <a:rPr lang="en-GB" sz="2000" b="1">
                <a:solidFill>
                  <a:srgbClr val="196B24"/>
                </a:solidFill>
              </a:rPr>
              <a:t>20-percentage point reduction in surgery rate </a:t>
            </a:r>
            <a:r>
              <a:rPr lang="en-GB" sz="2000"/>
              <a:t>with IOTA-ADNEX guided management compared to RMI at 250 threshold ( 55/306 (18% ) with IOTA ADNEX triage vs 117/306 (38%))</a:t>
            </a:r>
          </a:p>
          <a:p>
            <a:r>
              <a:rPr lang="en-GB" sz="2000" b="1">
                <a:solidFill>
                  <a:srgbClr val="3B7D23"/>
                </a:solidFill>
              </a:rPr>
              <a:t>High satisfaction - 93% patients rated the service ‘very good’ </a:t>
            </a:r>
            <a:r>
              <a:rPr lang="en-GB" sz="2000"/>
              <a:t>overall</a:t>
            </a:r>
          </a:p>
          <a:p>
            <a:endParaRPr lang="en-GB"/>
          </a:p>
        </p:txBody>
      </p:sp>
      <p:sp>
        <p:nvSpPr>
          <p:cNvPr id="6" name="TextBox 5">
            <a:extLst>
              <a:ext uri="{FF2B5EF4-FFF2-40B4-BE49-F238E27FC236}">
                <a16:creationId xmlns:a16="http://schemas.microsoft.com/office/drawing/2014/main" id="{1F28D33C-DCA4-4A44-5B2B-B5863751A62B}"/>
              </a:ext>
            </a:extLst>
          </p:cNvPr>
          <p:cNvSpPr txBox="1"/>
          <p:nvPr/>
        </p:nvSpPr>
        <p:spPr>
          <a:xfrm>
            <a:off x="5227484" y="6120580"/>
            <a:ext cx="41033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Vivian Do, IOTA Congress, April 7, 2025</a:t>
            </a:r>
          </a:p>
        </p:txBody>
      </p:sp>
      <p:pic>
        <p:nvPicPr>
          <p:cNvPr id="8" name="Picture 7" descr="A person standing in front of a projector screen&#10;&#10;AI-generated content may be incorrect.">
            <a:extLst>
              <a:ext uri="{FF2B5EF4-FFF2-40B4-BE49-F238E27FC236}">
                <a16:creationId xmlns:a16="http://schemas.microsoft.com/office/drawing/2014/main" id="{7B5AB90D-2E21-5232-721C-E7A1B51EDBCF}"/>
              </a:ext>
            </a:extLst>
          </p:cNvPr>
          <p:cNvPicPr>
            <a:picLocks noChangeAspect="1"/>
          </p:cNvPicPr>
          <p:nvPr/>
        </p:nvPicPr>
        <p:blipFill>
          <a:blip r:embed="rId2"/>
          <a:stretch>
            <a:fillRect/>
          </a:stretch>
        </p:blipFill>
        <p:spPr>
          <a:xfrm>
            <a:off x="9761510" y="4023032"/>
            <a:ext cx="2165303" cy="2785808"/>
          </a:xfrm>
          <a:prstGeom prst="rect">
            <a:avLst/>
          </a:prstGeom>
        </p:spPr>
      </p:pic>
    </p:spTree>
    <p:extLst>
      <p:ext uri="{BB962C8B-B14F-4D97-AF65-F5344CB8AC3E}">
        <p14:creationId xmlns:p14="http://schemas.microsoft.com/office/powerpoint/2010/main" val="38598536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672A1-2F49-47B9-3A4A-2B75E93B8016}"/>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56AE5EA4-498F-A0E3-DE97-13661D8542C2}"/>
              </a:ext>
            </a:extLst>
          </p:cNvPr>
          <p:cNvSpPr>
            <a:spLocks noGrp="1"/>
          </p:cNvSpPr>
          <p:nvPr>
            <p:ph idx="1"/>
          </p:nvPr>
        </p:nvSpPr>
        <p:spPr>
          <a:xfrm>
            <a:off x="263352" y="3645024"/>
            <a:ext cx="4392488" cy="2132974"/>
          </a:xfrm>
        </p:spPr>
        <p:txBody>
          <a:bodyPr/>
          <a:lstStyle/>
          <a:p>
            <a:pPr>
              <a:buFont typeface="Wingdings" panose="05000000000000000000" pitchFamily="2" charset="2"/>
              <a:buChar char="Ø"/>
            </a:pPr>
            <a:r>
              <a:rPr lang="en-US" sz="2000" dirty="0"/>
              <a:t>We recommend that IOTA ADNEX at 10% should be considered as the new standard-of-care diagnostic in ovarian cancer for postmenopausal patients  </a:t>
            </a:r>
            <a:endParaRPr lang="nl-BE" sz="2000" dirty="0"/>
          </a:p>
        </p:txBody>
      </p:sp>
      <p:pic>
        <p:nvPicPr>
          <p:cNvPr id="5" name="Afbeelding 4">
            <a:extLst>
              <a:ext uri="{FF2B5EF4-FFF2-40B4-BE49-F238E27FC236}">
                <a16:creationId xmlns:a16="http://schemas.microsoft.com/office/drawing/2014/main" id="{599BCE12-C471-B71C-054A-D550BC284D42}"/>
              </a:ext>
            </a:extLst>
          </p:cNvPr>
          <p:cNvPicPr>
            <a:picLocks noChangeAspect="1"/>
          </p:cNvPicPr>
          <p:nvPr/>
        </p:nvPicPr>
        <p:blipFill>
          <a:blip r:embed="rId2"/>
          <a:stretch>
            <a:fillRect/>
          </a:stretch>
        </p:blipFill>
        <p:spPr>
          <a:xfrm>
            <a:off x="551384" y="-4539"/>
            <a:ext cx="10081120" cy="2642908"/>
          </a:xfrm>
          <a:prstGeom prst="rect">
            <a:avLst/>
          </a:prstGeom>
        </p:spPr>
      </p:pic>
      <p:sp>
        <p:nvSpPr>
          <p:cNvPr id="8" name="Tekstvak 7">
            <a:extLst>
              <a:ext uri="{FF2B5EF4-FFF2-40B4-BE49-F238E27FC236}">
                <a16:creationId xmlns:a16="http://schemas.microsoft.com/office/drawing/2014/main" id="{B1CA26BC-AC8C-4235-E57D-43261836BEDD}"/>
              </a:ext>
            </a:extLst>
          </p:cNvPr>
          <p:cNvSpPr txBox="1"/>
          <p:nvPr/>
        </p:nvSpPr>
        <p:spPr>
          <a:xfrm>
            <a:off x="6672064" y="2610159"/>
            <a:ext cx="5048370" cy="369332"/>
          </a:xfrm>
          <a:prstGeom prst="rect">
            <a:avLst/>
          </a:prstGeom>
          <a:noFill/>
        </p:spPr>
        <p:txBody>
          <a:bodyPr wrap="none" rtlCol="0">
            <a:spAutoFit/>
          </a:bodyPr>
          <a:lstStyle/>
          <a:p>
            <a:r>
              <a:rPr lang="nl-NL" sz="1800" b="0" i="0" u="none" strike="noStrike" baseline="0" dirty="0">
                <a:solidFill>
                  <a:srgbClr val="000000"/>
                </a:solidFill>
                <a:latin typeface="Shaker 2 Lancet"/>
              </a:rPr>
              <a:t>www.thelancet.com/oncology </a:t>
            </a:r>
            <a:r>
              <a:rPr lang="nl-NL" sz="1800" b="1" i="0" u="none" strike="noStrike" baseline="0" dirty="0">
                <a:solidFill>
                  <a:srgbClr val="000000"/>
                </a:solidFill>
                <a:latin typeface="Shaker 2 Lancet"/>
              </a:rPr>
              <a:t>Vol 25 </a:t>
            </a:r>
            <a:r>
              <a:rPr lang="nl-NL" sz="1800" b="1" i="0" u="none" strike="noStrike" baseline="0" dirty="0" err="1">
                <a:solidFill>
                  <a:srgbClr val="000000"/>
                </a:solidFill>
                <a:latin typeface="Shaker 2 Lancet"/>
              </a:rPr>
              <a:t>October</a:t>
            </a:r>
            <a:r>
              <a:rPr lang="nl-NL" sz="1800" b="1" i="0" u="none" strike="noStrike" baseline="0" dirty="0">
                <a:solidFill>
                  <a:srgbClr val="000000"/>
                </a:solidFill>
                <a:latin typeface="Shaker 2 Lancet"/>
              </a:rPr>
              <a:t> 2024 </a:t>
            </a:r>
            <a:endParaRPr lang="nl-BE" dirty="0"/>
          </a:p>
        </p:txBody>
      </p:sp>
      <p:pic>
        <p:nvPicPr>
          <p:cNvPr id="10" name="Afbeelding 9">
            <a:extLst>
              <a:ext uri="{FF2B5EF4-FFF2-40B4-BE49-F238E27FC236}">
                <a16:creationId xmlns:a16="http://schemas.microsoft.com/office/drawing/2014/main" id="{7D0496E0-174D-A7A5-7A4C-27B68A1524A9}"/>
              </a:ext>
            </a:extLst>
          </p:cNvPr>
          <p:cNvPicPr>
            <a:picLocks noChangeAspect="1"/>
          </p:cNvPicPr>
          <p:nvPr/>
        </p:nvPicPr>
        <p:blipFill>
          <a:blip r:embed="rId3"/>
          <a:stretch>
            <a:fillRect/>
          </a:stretch>
        </p:blipFill>
        <p:spPr>
          <a:xfrm>
            <a:off x="4583832" y="1771101"/>
            <a:ext cx="7128792" cy="5079383"/>
          </a:xfrm>
          <a:prstGeom prst="rect">
            <a:avLst/>
          </a:prstGeom>
        </p:spPr>
      </p:pic>
      <p:sp>
        <p:nvSpPr>
          <p:cNvPr id="11" name="Ovaal 10">
            <a:extLst>
              <a:ext uri="{FF2B5EF4-FFF2-40B4-BE49-F238E27FC236}">
                <a16:creationId xmlns:a16="http://schemas.microsoft.com/office/drawing/2014/main" id="{F3408BAD-63CB-9A01-22BD-5E5453C279B1}"/>
              </a:ext>
            </a:extLst>
          </p:cNvPr>
          <p:cNvSpPr/>
          <p:nvPr/>
        </p:nvSpPr>
        <p:spPr>
          <a:xfrm>
            <a:off x="9912424" y="5088479"/>
            <a:ext cx="1839798" cy="396044"/>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75148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5C5E29-F745-4B0F-183B-0ECDF1571FB5}"/>
              </a:ext>
            </a:extLst>
          </p:cNvPr>
          <p:cNvPicPr>
            <a:picLocks noChangeAspect="1"/>
          </p:cNvPicPr>
          <p:nvPr/>
        </p:nvPicPr>
        <p:blipFill>
          <a:blip r:embed="rId2"/>
          <a:stretch>
            <a:fillRect/>
          </a:stretch>
        </p:blipFill>
        <p:spPr>
          <a:xfrm>
            <a:off x="560618" y="1092200"/>
            <a:ext cx="3642665" cy="5232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1D709362-E8D1-4868-D3D7-6960DF7580E7}"/>
              </a:ext>
            </a:extLst>
          </p:cNvPr>
          <p:cNvSpPr txBox="1"/>
          <p:nvPr/>
        </p:nvSpPr>
        <p:spPr>
          <a:xfrm>
            <a:off x="4606865" y="5219700"/>
            <a:ext cx="6763708" cy="1200329"/>
          </a:xfrm>
          <a:prstGeom prst="rect">
            <a:avLst/>
          </a:prstGeom>
          <a:noFill/>
        </p:spPr>
        <p:txBody>
          <a:bodyPr wrap="square" rtlCol="0">
            <a:spAutoFit/>
          </a:bodyPr>
          <a:lstStyle/>
          <a:p>
            <a:r>
              <a:rPr lang="en-US" i="1" dirty="0"/>
              <a:t>The</a:t>
            </a:r>
            <a:r>
              <a:rPr lang="en-US" dirty="0"/>
              <a:t> </a:t>
            </a:r>
            <a:r>
              <a:rPr lang="en-US" i="1" dirty="0"/>
              <a:t>investment in training and quality assurance will be offset by improved diagnostic accuracy,</a:t>
            </a:r>
            <a:r>
              <a:rPr lang="en-US" dirty="0"/>
              <a:t> </a:t>
            </a:r>
            <a:r>
              <a:rPr lang="en-US" i="1" dirty="0"/>
              <a:t>more appropriate referrals, delivery of faster diagnosis standards, reduction in wait lists, and ultimately, better</a:t>
            </a:r>
            <a:r>
              <a:rPr lang="en-US" dirty="0"/>
              <a:t> </a:t>
            </a:r>
            <a:r>
              <a:rPr lang="en-US" i="1" dirty="0"/>
              <a:t>survival rates for women with ovarian cancer.</a:t>
            </a:r>
            <a:endParaRPr lang="en-US" dirty="0"/>
          </a:p>
        </p:txBody>
      </p:sp>
      <p:pic>
        <p:nvPicPr>
          <p:cNvPr id="4" name="Picture 3">
            <a:extLst>
              <a:ext uri="{FF2B5EF4-FFF2-40B4-BE49-F238E27FC236}">
                <a16:creationId xmlns:a16="http://schemas.microsoft.com/office/drawing/2014/main" id="{4FCDFEBF-7353-0998-BEBE-FDD538FB2A6D}"/>
              </a:ext>
            </a:extLst>
          </p:cNvPr>
          <p:cNvPicPr>
            <a:picLocks noChangeAspect="1"/>
          </p:cNvPicPr>
          <p:nvPr/>
        </p:nvPicPr>
        <p:blipFill>
          <a:blip r:embed="rId3"/>
          <a:stretch>
            <a:fillRect/>
          </a:stretch>
        </p:blipFill>
        <p:spPr>
          <a:xfrm>
            <a:off x="4606865" y="1092199"/>
            <a:ext cx="5200650" cy="1168400"/>
          </a:xfrm>
          <a:prstGeom prst="rect">
            <a:avLst/>
          </a:prstGeom>
        </p:spPr>
      </p:pic>
      <p:pic>
        <p:nvPicPr>
          <p:cNvPr id="5" name="Picture 4">
            <a:extLst>
              <a:ext uri="{FF2B5EF4-FFF2-40B4-BE49-F238E27FC236}">
                <a16:creationId xmlns:a16="http://schemas.microsoft.com/office/drawing/2014/main" id="{0EC00E65-9909-6E89-3C68-EACE99AB11DE}"/>
              </a:ext>
            </a:extLst>
          </p:cNvPr>
          <p:cNvPicPr>
            <a:picLocks noChangeAspect="1"/>
          </p:cNvPicPr>
          <p:nvPr/>
        </p:nvPicPr>
        <p:blipFill>
          <a:blip r:embed="rId4"/>
          <a:stretch>
            <a:fillRect/>
          </a:stretch>
        </p:blipFill>
        <p:spPr>
          <a:xfrm>
            <a:off x="4606864" y="2392328"/>
            <a:ext cx="6165850" cy="736600"/>
          </a:xfrm>
          <a:prstGeom prst="rect">
            <a:avLst/>
          </a:prstGeom>
        </p:spPr>
      </p:pic>
      <p:pic>
        <p:nvPicPr>
          <p:cNvPr id="6" name="Picture 5">
            <a:extLst>
              <a:ext uri="{FF2B5EF4-FFF2-40B4-BE49-F238E27FC236}">
                <a16:creationId xmlns:a16="http://schemas.microsoft.com/office/drawing/2014/main" id="{91C2EE78-3CE3-9B91-01D9-9C670DC543DE}"/>
              </a:ext>
            </a:extLst>
          </p:cNvPr>
          <p:cNvPicPr>
            <a:picLocks noChangeAspect="1"/>
          </p:cNvPicPr>
          <p:nvPr/>
        </p:nvPicPr>
        <p:blipFill>
          <a:blip r:embed="rId5"/>
          <a:stretch>
            <a:fillRect/>
          </a:stretch>
        </p:blipFill>
        <p:spPr>
          <a:xfrm>
            <a:off x="4606865" y="3264830"/>
            <a:ext cx="5791200" cy="1371600"/>
          </a:xfrm>
          <a:prstGeom prst="rect">
            <a:avLst/>
          </a:prstGeom>
        </p:spPr>
      </p:pic>
    </p:spTree>
    <p:extLst>
      <p:ext uri="{BB962C8B-B14F-4D97-AF65-F5344CB8AC3E}">
        <p14:creationId xmlns:p14="http://schemas.microsoft.com/office/powerpoint/2010/main" val="6787614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 alternative text description for this image">
            <a:extLst>
              <a:ext uri="{FF2B5EF4-FFF2-40B4-BE49-F238E27FC236}">
                <a16:creationId xmlns:a16="http://schemas.microsoft.com/office/drawing/2014/main" id="{8C7BD8CB-007E-7354-13B7-8245B6A2E5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3925" y="331250"/>
            <a:ext cx="9664149" cy="50573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2B27CAD-58B8-7058-2F06-F9D9810C639D}"/>
              </a:ext>
            </a:extLst>
          </p:cNvPr>
          <p:cNvSpPr txBox="1"/>
          <p:nvPr/>
        </p:nvSpPr>
        <p:spPr>
          <a:xfrm>
            <a:off x="1501803" y="5603420"/>
            <a:ext cx="9188392" cy="120032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dirty="0"/>
              <a:t>“Valuing sensitivity over specificity, IOTA ADNEX at 10% in real-world practice has highest sensitivity and should be considered the new standard of care diagnostic test in ovarian cancer for postmenopausal women.”</a:t>
            </a:r>
          </a:p>
          <a:p>
            <a:pPr algn="ctr"/>
            <a:r>
              <a:rPr lang="en-US" i="1" dirty="0"/>
              <a:t>NICE guidelines (2026) expected to replace RMI w. ADNEX</a:t>
            </a:r>
          </a:p>
        </p:txBody>
      </p:sp>
    </p:spTree>
    <p:extLst>
      <p:ext uri="{BB962C8B-B14F-4D97-AF65-F5344CB8AC3E}">
        <p14:creationId xmlns:p14="http://schemas.microsoft.com/office/powerpoint/2010/main" val="28558692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el 1"/>
          <p:cNvSpPr>
            <a:spLocks noGrp="1"/>
          </p:cNvSpPr>
          <p:nvPr>
            <p:ph type="title"/>
          </p:nvPr>
        </p:nvSpPr>
        <p:spPr>
          <a:xfrm>
            <a:off x="400366" y="210325"/>
            <a:ext cx="7769630" cy="634081"/>
          </a:xfrm>
        </p:spPr>
        <p:txBody>
          <a:bodyPr>
            <a:normAutofit fontScale="90000"/>
          </a:bodyPr>
          <a:lstStyle/>
          <a:p>
            <a:r>
              <a:rPr lang="nl-BE" dirty="0">
                <a:solidFill>
                  <a:srgbClr val="0070C0"/>
                </a:solidFill>
              </a:rPr>
              <a:t>IOTA  2-step </a:t>
            </a:r>
            <a:r>
              <a:rPr lang="nl-BE" dirty="0" err="1">
                <a:solidFill>
                  <a:srgbClr val="0070C0"/>
                </a:solidFill>
              </a:rPr>
              <a:t>strategy</a:t>
            </a:r>
            <a:endParaRPr lang="nl-BE" dirty="0">
              <a:solidFill>
                <a:srgbClr val="0070C0"/>
              </a:solidFill>
            </a:endParaRPr>
          </a:p>
        </p:txBody>
      </p:sp>
      <p:sp>
        <p:nvSpPr>
          <p:cNvPr id="4" name="Tekstvak 3"/>
          <p:cNvSpPr txBox="1"/>
          <p:nvPr/>
        </p:nvSpPr>
        <p:spPr>
          <a:xfrm>
            <a:off x="2146541" y="1339353"/>
            <a:ext cx="3136651" cy="461665"/>
          </a:xfrm>
          <a:prstGeom prst="rect">
            <a:avLst/>
          </a:prstGeom>
          <a:solidFill>
            <a:schemeClr val="accent1">
              <a:lumMod val="40000"/>
              <a:lumOff val="60000"/>
            </a:schemeClr>
          </a:solidFill>
          <a:ln w="38100">
            <a:solidFill>
              <a:schemeClr val="tx1"/>
            </a:solidFill>
          </a:ln>
        </p:spPr>
        <p:txBody>
          <a:bodyPr wrap="square">
            <a:spAutoFit/>
          </a:bodyPr>
          <a:lstStyle/>
          <a:p>
            <a:pPr>
              <a:defRPr/>
            </a:pPr>
            <a:r>
              <a:rPr lang="nl-BE" sz="2400" dirty="0">
                <a:latin typeface="+mj-lt"/>
              </a:rPr>
              <a:t>All </a:t>
            </a:r>
            <a:r>
              <a:rPr lang="nl-BE" sz="2400" dirty="0" err="1">
                <a:latin typeface="+mj-lt"/>
              </a:rPr>
              <a:t>patients</a:t>
            </a:r>
            <a:r>
              <a:rPr lang="nl-BE" sz="2400" dirty="0">
                <a:latin typeface="+mj-lt"/>
              </a:rPr>
              <a:t> (n=4905)</a:t>
            </a:r>
          </a:p>
        </p:txBody>
      </p:sp>
      <p:sp>
        <p:nvSpPr>
          <p:cNvPr id="25" name="Tekstvak 24"/>
          <p:cNvSpPr txBox="1"/>
          <p:nvPr/>
        </p:nvSpPr>
        <p:spPr>
          <a:xfrm>
            <a:off x="273050" y="6362705"/>
            <a:ext cx="5801588" cy="369332"/>
          </a:xfrm>
          <a:prstGeom prst="rect">
            <a:avLst/>
          </a:prstGeom>
          <a:noFill/>
        </p:spPr>
        <p:txBody>
          <a:bodyPr wrap="none">
            <a:spAutoFit/>
          </a:bodyPr>
          <a:lstStyle/>
          <a:p>
            <a:pPr>
              <a:defRPr/>
            </a:pPr>
            <a:r>
              <a:rPr lang="nl-BE" dirty="0"/>
              <a:t>(</a:t>
            </a:r>
            <a:r>
              <a:rPr lang="nl-BE" dirty="0" err="1"/>
              <a:t>Landolfo</a:t>
            </a:r>
            <a:r>
              <a:rPr lang="nl-BE" dirty="0"/>
              <a:t> et al. Ultrasound </a:t>
            </a:r>
            <a:r>
              <a:rPr lang="nl-BE" dirty="0" err="1"/>
              <a:t>Obstet</a:t>
            </a:r>
            <a:r>
              <a:rPr lang="nl-BE" dirty="0"/>
              <a:t> </a:t>
            </a:r>
            <a:r>
              <a:rPr lang="nl-BE" dirty="0" err="1"/>
              <a:t>Gynecol</a:t>
            </a:r>
            <a:r>
              <a:rPr lang="nl-BE" dirty="0"/>
              <a:t>, Sept 2022)</a:t>
            </a:r>
          </a:p>
        </p:txBody>
      </p:sp>
      <p:sp>
        <p:nvSpPr>
          <p:cNvPr id="16" name="Tekstvak 15">
            <a:extLst>
              <a:ext uri="{FF2B5EF4-FFF2-40B4-BE49-F238E27FC236}">
                <a16:creationId xmlns:a16="http://schemas.microsoft.com/office/drawing/2014/main" id="{DBD6B4FC-CEE0-AD2B-F414-30F87AB50A44}"/>
              </a:ext>
            </a:extLst>
          </p:cNvPr>
          <p:cNvSpPr txBox="1"/>
          <p:nvPr/>
        </p:nvSpPr>
        <p:spPr bwMode="auto">
          <a:xfrm>
            <a:off x="2404534" y="3048744"/>
            <a:ext cx="2521230" cy="461665"/>
          </a:xfrm>
          <a:prstGeom prst="rect">
            <a:avLst/>
          </a:prstGeom>
          <a:solidFill>
            <a:srgbClr val="92D050"/>
          </a:solidFill>
          <a:ln>
            <a:solidFill>
              <a:schemeClr val="tx1"/>
            </a:solidFill>
          </a:ln>
        </p:spPr>
        <p:txBody>
          <a:bodyPr wrap="square">
            <a:spAutoFit/>
          </a:bodyPr>
          <a:lstStyle/>
          <a:p>
            <a:pPr>
              <a:defRPr/>
            </a:pPr>
            <a:r>
              <a:rPr lang="nl-BE" sz="2400" dirty="0">
                <a:latin typeface="+mj-lt"/>
              </a:rPr>
              <a:t>BD: 99.3% </a:t>
            </a:r>
            <a:r>
              <a:rPr lang="nl-BE" sz="2400" dirty="0" err="1">
                <a:latin typeface="+mj-lt"/>
              </a:rPr>
              <a:t>benign</a:t>
            </a:r>
            <a:endParaRPr lang="nl-BE" sz="2400" dirty="0">
              <a:latin typeface="+mj-lt"/>
            </a:endParaRPr>
          </a:p>
        </p:txBody>
      </p:sp>
      <p:sp>
        <p:nvSpPr>
          <p:cNvPr id="23" name="Tekstvak 22">
            <a:extLst>
              <a:ext uri="{FF2B5EF4-FFF2-40B4-BE49-F238E27FC236}">
                <a16:creationId xmlns:a16="http://schemas.microsoft.com/office/drawing/2014/main" id="{4DF09B9A-EC6E-2B96-C8D6-64710E5FBA16}"/>
              </a:ext>
            </a:extLst>
          </p:cNvPr>
          <p:cNvSpPr txBox="1"/>
          <p:nvPr/>
        </p:nvSpPr>
        <p:spPr bwMode="auto">
          <a:xfrm>
            <a:off x="629893" y="5391343"/>
            <a:ext cx="5587936" cy="523220"/>
          </a:xfrm>
          <a:prstGeom prst="rect">
            <a:avLst/>
          </a:prstGeom>
          <a:solidFill>
            <a:srgbClr val="FFC000"/>
          </a:solidFill>
          <a:ln>
            <a:solidFill>
              <a:schemeClr val="tx1"/>
            </a:solidFill>
          </a:ln>
        </p:spPr>
        <p:txBody>
          <a:bodyPr wrap="square">
            <a:spAutoFit/>
          </a:bodyPr>
          <a:lstStyle/>
          <a:p>
            <a:pPr algn="ctr">
              <a:defRPr/>
            </a:pPr>
            <a:r>
              <a:rPr lang="nl-BE" sz="2800" b="1" dirty="0">
                <a:latin typeface="+mj-lt"/>
              </a:rPr>
              <a:t>AUC 0.94</a:t>
            </a:r>
          </a:p>
        </p:txBody>
      </p:sp>
      <p:grpSp>
        <p:nvGrpSpPr>
          <p:cNvPr id="29" name="Groep 28">
            <a:extLst>
              <a:ext uri="{FF2B5EF4-FFF2-40B4-BE49-F238E27FC236}">
                <a16:creationId xmlns:a16="http://schemas.microsoft.com/office/drawing/2014/main" id="{D4B98D47-4429-6F26-954E-6A149D6644AB}"/>
              </a:ext>
            </a:extLst>
          </p:cNvPr>
          <p:cNvGrpSpPr/>
          <p:nvPr/>
        </p:nvGrpSpPr>
        <p:grpSpPr>
          <a:xfrm>
            <a:off x="629893" y="3639536"/>
            <a:ext cx="11478115" cy="2723168"/>
            <a:chOff x="629893" y="3296636"/>
            <a:chExt cx="11478115" cy="2723168"/>
          </a:xfrm>
        </p:grpSpPr>
        <p:grpSp>
          <p:nvGrpSpPr>
            <p:cNvPr id="2" name="Groep 26"/>
            <p:cNvGrpSpPr>
              <a:grpSpLocks/>
            </p:cNvGrpSpPr>
            <p:nvPr/>
          </p:nvGrpSpPr>
          <p:grpSpPr bwMode="auto">
            <a:xfrm>
              <a:off x="629893" y="3296636"/>
              <a:ext cx="5770903" cy="1395996"/>
              <a:chOff x="539552" y="2708920"/>
              <a:chExt cx="5771093" cy="1075986"/>
            </a:xfrm>
          </p:grpSpPr>
          <p:sp>
            <p:nvSpPr>
              <p:cNvPr id="6" name="Tekstvak 5"/>
              <p:cNvSpPr txBox="1"/>
              <p:nvPr/>
            </p:nvSpPr>
            <p:spPr>
              <a:xfrm>
                <a:off x="539552" y="3429070"/>
                <a:ext cx="1130397" cy="355835"/>
              </a:xfrm>
              <a:prstGeom prst="rect">
                <a:avLst/>
              </a:prstGeom>
              <a:solidFill>
                <a:schemeClr val="accent1">
                  <a:lumMod val="40000"/>
                  <a:lumOff val="60000"/>
                </a:schemeClr>
              </a:solidFill>
              <a:ln>
                <a:solidFill>
                  <a:schemeClr val="tx1"/>
                </a:solidFill>
              </a:ln>
            </p:spPr>
            <p:txBody>
              <a:bodyPr wrap="square">
                <a:spAutoFit/>
              </a:bodyPr>
              <a:lstStyle/>
              <a:p>
                <a:pPr>
                  <a:defRPr/>
                </a:pPr>
                <a:r>
                  <a:rPr lang="nl-BE" sz="2400" dirty="0">
                    <a:latin typeface="+mj-lt"/>
                  </a:rPr>
                  <a:t>Step 2</a:t>
                </a:r>
              </a:p>
            </p:txBody>
          </p:sp>
          <p:sp>
            <p:nvSpPr>
              <p:cNvPr id="14" name="Tekstvak 13"/>
              <p:cNvSpPr txBox="1"/>
              <p:nvPr/>
            </p:nvSpPr>
            <p:spPr>
              <a:xfrm>
                <a:off x="1908022" y="3429070"/>
                <a:ext cx="4402623" cy="355836"/>
              </a:xfrm>
              <a:prstGeom prst="rect">
                <a:avLst/>
              </a:prstGeom>
              <a:solidFill>
                <a:schemeClr val="accent1">
                  <a:lumMod val="40000"/>
                  <a:lumOff val="60000"/>
                </a:schemeClr>
              </a:solidFill>
              <a:ln>
                <a:solidFill>
                  <a:schemeClr val="tx1"/>
                </a:solidFill>
              </a:ln>
            </p:spPr>
            <p:txBody>
              <a:bodyPr wrap="square">
                <a:spAutoFit/>
              </a:bodyPr>
              <a:lstStyle/>
              <a:p>
                <a:pPr>
                  <a:defRPr/>
                </a:pPr>
                <a:r>
                  <a:rPr lang="nl-BE" sz="2400" dirty="0">
                    <a:latin typeface="+mj-lt"/>
                  </a:rPr>
                  <a:t>ADNEX model (n=3107) (63%)</a:t>
                </a:r>
              </a:p>
            </p:txBody>
          </p:sp>
          <p:cxnSp>
            <p:nvCxnSpPr>
              <p:cNvPr id="49169" name="Rechte verbindingslijn met pijl 14"/>
              <p:cNvCxnSpPr>
                <a:cxnSpLocks noChangeShapeType="1"/>
              </p:cNvCxnSpPr>
              <p:nvPr/>
            </p:nvCxnSpPr>
            <p:spPr bwMode="auto">
              <a:xfrm>
                <a:off x="3491880" y="2708920"/>
                <a:ext cx="0" cy="648072"/>
              </a:xfrm>
              <a:prstGeom prst="straightConnector1">
                <a:avLst/>
              </a:prstGeom>
              <a:noFill/>
              <a:ln w="38100" algn="ctr">
                <a:solidFill>
                  <a:schemeClr val="tx1"/>
                </a:solidFill>
                <a:round/>
                <a:headEnd/>
                <a:tailEnd type="arrow" w="med" len="med"/>
              </a:ln>
            </p:spPr>
          </p:cxnSp>
          <p:sp>
            <p:nvSpPr>
              <p:cNvPr id="21" name="Tekstvak 20"/>
              <p:cNvSpPr txBox="1"/>
              <p:nvPr/>
            </p:nvSpPr>
            <p:spPr>
              <a:xfrm>
                <a:off x="3779746" y="2853268"/>
                <a:ext cx="184737" cy="308391"/>
              </a:xfrm>
              <a:prstGeom prst="rect">
                <a:avLst/>
              </a:prstGeom>
              <a:noFill/>
            </p:spPr>
            <p:txBody>
              <a:bodyPr wrap="none">
                <a:spAutoFit/>
              </a:bodyPr>
              <a:lstStyle/>
              <a:p>
                <a:pPr>
                  <a:defRPr/>
                </a:pPr>
                <a:endParaRPr lang="nl-BE" sz="2000" dirty="0"/>
              </a:p>
            </p:txBody>
          </p:sp>
        </p:grpSp>
        <p:grpSp>
          <p:nvGrpSpPr>
            <p:cNvPr id="28" name="Groep 27">
              <a:extLst>
                <a:ext uri="{FF2B5EF4-FFF2-40B4-BE49-F238E27FC236}">
                  <a16:creationId xmlns:a16="http://schemas.microsoft.com/office/drawing/2014/main" id="{8F115012-1613-41EB-ABDD-F7CC1683C457}"/>
                </a:ext>
              </a:extLst>
            </p:cNvPr>
            <p:cNvGrpSpPr/>
            <p:nvPr/>
          </p:nvGrpSpPr>
          <p:grpSpPr>
            <a:xfrm>
              <a:off x="7118322" y="3588459"/>
              <a:ext cx="4989686" cy="2431345"/>
              <a:chOff x="7118322" y="3588459"/>
              <a:chExt cx="4989686" cy="2431345"/>
            </a:xfrm>
          </p:grpSpPr>
          <p:pic>
            <p:nvPicPr>
              <p:cNvPr id="20" name="Afbeelding 19">
                <a:extLst>
                  <a:ext uri="{FF2B5EF4-FFF2-40B4-BE49-F238E27FC236}">
                    <a16:creationId xmlns:a16="http://schemas.microsoft.com/office/drawing/2014/main" id="{696AC177-9BDB-5C6B-DEAA-FD1549BE7B36}"/>
                  </a:ext>
                </a:extLst>
              </p:cNvPr>
              <p:cNvPicPr>
                <a:picLocks noChangeAspect="1"/>
              </p:cNvPicPr>
              <p:nvPr/>
            </p:nvPicPr>
            <p:blipFill rotWithShape="1">
              <a:blip r:embed="rId3"/>
              <a:srcRect t="7619" b="8571"/>
              <a:stretch/>
            </p:blipFill>
            <p:spPr>
              <a:xfrm>
                <a:off x="7118322" y="3588459"/>
                <a:ext cx="4989686" cy="2431345"/>
              </a:xfrm>
              <a:prstGeom prst="rect">
                <a:avLst/>
              </a:prstGeom>
            </p:spPr>
          </p:pic>
          <p:sp>
            <p:nvSpPr>
              <p:cNvPr id="24" name="Rechthoek 23">
                <a:extLst>
                  <a:ext uri="{FF2B5EF4-FFF2-40B4-BE49-F238E27FC236}">
                    <a16:creationId xmlns:a16="http://schemas.microsoft.com/office/drawing/2014/main" id="{09879A06-D175-A7D2-5200-743B23E53A79}"/>
                  </a:ext>
                </a:extLst>
              </p:cNvPr>
              <p:cNvSpPr/>
              <p:nvPr/>
            </p:nvSpPr>
            <p:spPr>
              <a:xfrm>
                <a:off x="7156422" y="5008631"/>
                <a:ext cx="1368976" cy="95589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grpSp>
      <p:grpSp>
        <p:nvGrpSpPr>
          <p:cNvPr id="15" name="Groep 14">
            <a:extLst>
              <a:ext uri="{FF2B5EF4-FFF2-40B4-BE49-F238E27FC236}">
                <a16:creationId xmlns:a16="http://schemas.microsoft.com/office/drawing/2014/main" id="{7E6BEC39-4555-7537-26A6-E9DFFEA6977F}"/>
              </a:ext>
            </a:extLst>
          </p:cNvPr>
          <p:cNvGrpSpPr/>
          <p:nvPr/>
        </p:nvGrpSpPr>
        <p:grpSpPr>
          <a:xfrm>
            <a:off x="504927" y="1018341"/>
            <a:ext cx="11210518" cy="2202128"/>
            <a:chOff x="444342" y="689186"/>
            <a:chExt cx="10342146" cy="2202128"/>
          </a:xfrm>
        </p:grpSpPr>
        <p:sp>
          <p:nvSpPr>
            <p:cNvPr id="5" name="Tekstvak 4"/>
            <p:cNvSpPr txBox="1"/>
            <p:nvPr/>
          </p:nvSpPr>
          <p:spPr bwMode="auto">
            <a:xfrm>
              <a:off x="444342" y="2182753"/>
              <a:ext cx="976678" cy="461665"/>
            </a:xfrm>
            <a:prstGeom prst="rect">
              <a:avLst/>
            </a:prstGeom>
            <a:solidFill>
              <a:schemeClr val="accent1">
                <a:lumMod val="40000"/>
                <a:lumOff val="60000"/>
              </a:schemeClr>
            </a:solidFill>
            <a:ln>
              <a:solidFill>
                <a:schemeClr val="tx1"/>
              </a:solidFill>
            </a:ln>
          </p:spPr>
          <p:txBody>
            <a:bodyPr wrap="none">
              <a:spAutoFit/>
            </a:bodyPr>
            <a:lstStyle/>
            <a:p>
              <a:pPr>
                <a:defRPr/>
              </a:pPr>
              <a:r>
                <a:rPr lang="nl-BE" sz="2400" dirty="0">
                  <a:latin typeface="+mj-lt"/>
                </a:rPr>
                <a:t>Step 1</a:t>
              </a:r>
            </a:p>
          </p:txBody>
        </p:sp>
        <p:sp>
          <p:nvSpPr>
            <p:cNvPr id="8" name="Tekstvak 7"/>
            <p:cNvSpPr txBox="1"/>
            <p:nvPr/>
          </p:nvSpPr>
          <p:spPr bwMode="auto">
            <a:xfrm>
              <a:off x="1602430" y="2182753"/>
              <a:ext cx="5456973" cy="461665"/>
            </a:xfrm>
            <a:prstGeom prst="rect">
              <a:avLst/>
            </a:prstGeom>
            <a:solidFill>
              <a:schemeClr val="accent1">
                <a:lumMod val="40000"/>
                <a:lumOff val="60000"/>
              </a:schemeClr>
            </a:solidFill>
            <a:ln>
              <a:solidFill>
                <a:schemeClr val="tx1"/>
              </a:solidFill>
            </a:ln>
          </p:spPr>
          <p:txBody>
            <a:bodyPr wrap="square">
              <a:spAutoFit/>
            </a:bodyPr>
            <a:lstStyle/>
            <a:p>
              <a:pPr>
                <a:defRPr/>
              </a:pPr>
              <a:r>
                <a:rPr lang="nl-BE" sz="2400" dirty="0" err="1">
                  <a:latin typeface="+mj-lt"/>
                </a:rPr>
                <a:t>Benign</a:t>
              </a:r>
              <a:r>
                <a:rPr lang="nl-BE" sz="2400" dirty="0">
                  <a:latin typeface="+mj-lt"/>
                </a:rPr>
                <a:t> </a:t>
              </a:r>
              <a:r>
                <a:rPr lang="nl-BE" sz="2400" dirty="0" err="1">
                  <a:latin typeface="+mj-lt"/>
                </a:rPr>
                <a:t>descriptors</a:t>
              </a:r>
              <a:r>
                <a:rPr lang="nl-BE" sz="2400" dirty="0">
                  <a:latin typeface="+mj-lt"/>
                </a:rPr>
                <a:t> (BD) (n=1798) (37%)</a:t>
              </a:r>
            </a:p>
          </p:txBody>
        </p:sp>
        <p:cxnSp>
          <p:nvCxnSpPr>
            <p:cNvPr id="49162" name="Rechte verbindingslijn met pijl 23"/>
            <p:cNvCxnSpPr>
              <a:cxnSpLocks noChangeShapeType="1"/>
            </p:cNvCxnSpPr>
            <p:nvPr/>
          </p:nvCxnSpPr>
          <p:spPr bwMode="auto">
            <a:xfrm>
              <a:off x="3582124" y="1466236"/>
              <a:ext cx="0" cy="648028"/>
            </a:xfrm>
            <a:prstGeom prst="straightConnector1">
              <a:avLst/>
            </a:prstGeom>
            <a:noFill/>
            <a:ln w="38100" algn="ctr">
              <a:solidFill>
                <a:schemeClr val="tx1"/>
              </a:solidFill>
              <a:round/>
              <a:headEnd/>
              <a:tailEnd type="arrow" w="med" len="med"/>
            </a:ln>
          </p:spPr>
        </p:cxnSp>
        <p:pic>
          <p:nvPicPr>
            <p:cNvPr id="12" name="Afbeelding 11">
              <a:extLst>
                <a:ext uri="{FF2B5EF4-FFF2-40B4-BE49-F238E27FC236}">
                  <a16:creationId xmlns:a16="http://schemas.microsoft.com/office/drawing/2014/main" id="{BAA1B71F-2E87-18F4-C5D3-7CF3AE672C92}"/>
                </a:ext>
              </a:extLst>
            </p:cNvPr>
            <p:cNvPicPr>
              <a:picLocks noChangeAspect="1"/>
            </p:cNvPicPr>
            <p:nvPr/>
          </p:nvPicPr>
          <p:blipFill>
            <a:blip r:embed="rId4"/>
            <a:stretch>
              <a:fillRect/>
            </a:stretch>
          </p:blipFill>
          <p:spPr>
            <a:xfrm>
              <a:off x="7263083" y="689186"/>
              <a:ext cx="3523405" cy="2202128"/>
            </a:xfrm>
            <a:prstGeom prst="rect">
              <a:avLst/>
            </a:prstGeom>
          </p:spPr>
        </p:pic>
      </p:grpSp>
    </p:spTree>
    <p:extLst>
      <p:ext uri="{BB962C8B-B14F-4D97-AF65-F5344CB8AC3E}">
        <p14:creationId xmlns:p14="http://schemas.microsoft.com/office/powerpoint/2010/main" val="290087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7C3C73D1-7D47-4B39-8117-D56FAD746351}"/>
              </a:ext>
            </a:extLst>
          </p:cNvPr>
          <p:cNvPicPr>
            <a:picLocks noChangeAspect="1"/>
          </p:cNvPicPr>
          <p:nvPr/>
        </p:nvPicPr>
        <p:blipFill rotWithShape="1">
          <a:blip r:embed="rId5"/>
          <a:srcRect l="23579" t="8420" r="57560" b="16820"/>
          <a:stretch/>
        </p:blipFill>
        <p:spPr>
          <a:xfrm>
            <a:off x="34908" y="306425"/>
            <a:ext cx="2964747" cy="6362935"/>
          </a:xfrm>
          <a:prstGeom prst="rect">
            <a:avLst/>
          </a:prstGeom>
        </p:spPr>
      </p:pic>
      <p:pic>
        <p:nvPicPr>
          <p:cNvPr id="3" name="Picture 2" descr="http://homes.esat.kuleuven.be/~sistawww/biomed/iota/templates/iota/images/IOTA_logo_v4_2015.png">
            <a:extLst>
              <a:ext uri="{FF2B5EF4-FFF2-40B4-BE49-F238E27FC236}">
                <a16:creationId xmlns:a16="http://schemas.microsoft.com/office/drawing/2014/main" id="{B24C4F23-6E23-1013-7052-3CE4226A7CE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82593"/>
          <a:stretch/>
        </p:blipFill>
        <p:spPr bwMode="auto">
          <a:xfrm>
            <a:off x="10507343" y="306425"/>
            <a:ext cx="1633529" cy="1532399"/>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2" descr="The MMTech Project">
            <a:extLst>
              <a:ext uri="{FF2B5EF4-FFF2-40B4-BE49-F238E27FC236}">
                <a16:creationId xmlns:a16="http://schemas.microsoft.com/office/drawing/2014/main" id="{AFCBD716-C8CA-2206-AC86-7F4F47E1E8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400" y="1175943"/>
            <a:ext cx="2324099" cy="806172"/>
          </a:xfrm>
          <a:prstGeom prst="rect">
            <a:avLst/>
          </a:prstGeom>
          <a:noFill/>
          <a:extLst>
            <a:ext uri="{909E8E84-426E-40DD-AFC4-6F175D3DCCD1}">
              <a14:hiddenFill xmlns:a14="http://schemas.microsoft.com/office/drawing/2010/main">
                <a:solidFill>
                  <a:srgbClr val="FFFFFF"/>
                </a:solidFill>
              </a14:hiddenFill>
            </a:ext>
          </a:extLst>
        </p:spPr>
      </p:pic>
      <p:sp>
        <p:nvSpPr>
          <p:cNvPr id="4" name="Titel 3"/>
          <p:cNvSpPr>
            <a:spLocks noGrp="1"/>
          </p:cNvSpPr>
          <p:nvPr>
            <p:ph type="ctrTitle"/>
          </p:nvPr>
        </p:nvSpPr>
        <p:spPr>
          <a:xfrm>
            <a:off x="2999655" y="306425"/>
            <a:ext cx="7393543" cy="3427375"/>
          </a:xfrm>
          <a:solidFill>
            <a:srgbClr val="00407A"/>
          </a:solidFill>
        </p:spPr>
        <p:txBody>
          <a:bodyPr/>
          <a:lstStyle/>
          <a:p>
            <a:pPr algn="ctr"/>
            <a:br>
              <a:rPr lang="en-US" sz="3200" b="1" i="0" u="none" strike="noStrike" baseline="0" dirty="0">
                <a:latin typeface="Calibri" panose="020F0502020204030204" pitchFamily="34" charset="0"/>
              </a:rPr>
            </a:br>
            <a:r>
              <a:rPr lang="en-US" sz="3200" b="1" i="0" u="none" strike="noStrike" baseline="0" dirty="0">
                <a:solidFill>
                  <a:schemeClr val="bg1"/>
                </a:solidFill>
                <a:latin typeface="Calibri" panose="020F0502020204030204" pitchFamily="34" charset="0"/>
              </a:rPr>
              <a:t>The IOTA project:</a:t>
            </a:r>
            <a:br>
              <a:rPr lang="en-US" sz="3200" b="1" i="0" u="none" strike="noStrike" baseline="0" dirty="0">
                <a:solidFill>
                  <a:schemeClr val="bg1"/>
                </a:solidFill>
                <a:latin typeface="Calibri" panose="020F0502020204030204" pitchFamily="34" charset="0"/>
              </a:rPr>
            </a:br>
            <a:r>
              <a:rPr lang="en-US" sz="3200" b="1" i="0" u="none" strike="noStrike" baseline="0" dirty="0">
                <a:solidFill>
                  <a:schemeClr val="bg1"/>
                </a:solidFill>
                <a:latin typeface="Calibri" panose="020F0502020204030204" pitchFamily="34" charset="0"/>
              </a:rPr>
              <a:t>an introduction</a:t>
            </a:r>
            <a:r>
              <a:rPr lang="nl-NL" sz="2000" dirty="0">
                <a:solidFill>
                  <a:schemeClr val="bg1"/>
                </a:solidFill>
                <a:latin typeface="Calibri" pitchFamily="34" charset="0"/>
              </a:rPr>
              <a:t>  </a:t>
            </a:r>
            <a:br>
              <a:rPr lang="nl-NL" sz="2000" dirty="0">
                <a:solidFill>
                  <a:schemeClr val="bg1"/>
                </a:solidFill>
                <a:latin typeface="Calibri" pitchFamily="34" charset="0"/>
              </a:rPr>
            </a:br>
            <a:br>
              <a:rPr lang="nl-NL" sz="2400" b="1" dirty="0">
                <a:solidFill>
                  <a:schemeClr val="bg1"/>
                </a:solidFill>
                <a:latin typeface="Calibri" pitchFamily="34" charset="0"/>
              </a:rPr>
            </a:br>
            <a:endParaRPr lang="nl-BE" sz="3200" b="1" dirty="0">
              <a:solidFill>
                <a:schemeClr val="bg1"/>
              </a:solidFill>
            </a:endParaRPr>
          </a:p>
        </p:txBody>
      </p:sp>
      <p:pic>
        <p:nvPicPr>
          <p:cNvPr id="2" name="BOT3">
            <a:hlinkClick r:id="" action="ppaction://media"/>
            <a:extLst>
              <a:ext uri="{FF2B5EF4-FFF2-40B4-BE49-F238E27FC236}">
                <a16:creationId xmlns:a16="http://schemas.microsoft.com/office/drawing/2014/main" id="{2BF2961B-B75C-5484-8C5F-9087BC77D58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21130" r="21359" b="33694"/>
          <a:stretch/>
        </p:blipFill>
        <p:spPr>
          <a:xfrm>
            <a:off x="10507343" y="2126234"/>
            <a:ext cx="1633529" cy="1607566"/>
          </a:xfrm>
          <a:prstGeom prst="rect">
            <a:avLst/>
          </a:prstGeom>
        </p:spPr>
      </p:pic>
    </p:spTree>
    <p:extLst>
      <p:ext uri="{BB962C8B-B14F-4D97-AF65-F5344CB8AC3E}">
        <p14:creationId xmlns:p14="http://schemas.microsoft.com/office/powerpoint/2010/main" val="249891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repeatCount="indefinite"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FB282-C0D5-6008-E2B9-C278398C4778}"/>
              </a:ext>
            </a:extLst>
          </p:cNvPr>
          <p:cNvSpPr>
            <a:spLocks noGrp="1"/>
          </p:cNvSpPr>
          <p:nvPr>
            <p:ph type="title"/>
          </p:nvPr>
        </p:nvSpPr>
        <p:spPr/>
        <p:txBody>
          <a:bodyPr/>
          <a:lstStyle/>
          <a:p>
            <a:r>
              <a:rPr lang="en-US" dirty="0"/>
              <a:t>IOTA &amp; </a:t>
            </a:r>
            <a:r>
              <a:rPr lang="en-US" dirty="0" err="1"/>
              <a:t>Gynaia</a:t>
            </a:r>
            <a:endParaRPr lang="en-US" dirty="0"/>
          </a:p>
        </p:txBody>
      </p:sp>
      <p:sp>
        <p:nvSpPr>
          <p:cNvPr id="3" name="Text Placeholder 2">
            <a:extLst>
              <a:ext uri="{FF2B5EF4-FFF2-40B4-BE49-F238E27FC236}">
                <a16:creationId xmlns:a16="http://schemas.microsoft.com/office/drawing/2014/main" id="{8E953D50-E29F-E474-C487-C32725E0AC91}"/>
              </a:ext>
            </a:extLst>
          </p:cNvPr>
          <p:cNvSpPr>
            <a:spLocks noGrp="1"/>
          </p:cNvSpPr>
          <p:nvPr>
            <p:ph type="body" idx="1"/>
          </p:nvPr>
        </p:nvSpPr>
        <p:spPr>
          <a:xfrm>
            <a:off x="838200" y="1424792"/>
            <a:ext cx="10747159" cy="4351338"/>
          </a:xfrm>
        </p:spPr>
        <p:txBody>
          <a:bodyPr/>
          <a:lstStyle/>
          <a:p>
            <a:pPr marL="114300" indent="0">
              <a:buNone/>
            </a:pPr>
            <a:r>
              <a:rPr lang="en-US" b="1" dirty="0" err="1"/>
              <a:t>Gynaia</a:t>
            </a:r>
            <a:r>
              <a:rPr lang="en-US" b="1" dirty="0"/>
              <a:t>: </a:t>
            </a:r>
            <a:r>
              <a:rPr lang="en-US" dirty="0"/>
              <a:t>IOTA Consortium &amp; Leuven University spin-off </a:t>
            </a:r>
            <a:br>
              <a:rPr lang="en-US" dirty="0"/>
            </a:br>
            <a:r>
              <a:rPr lang="en-US" dirty="0"/>
              <a:t>for member </a:t>
            </a:r>
            <a:r>
              <a:rPr lang="en-US" dirty="0">
                <a:solidFill>
                  <a:schemeClr val="accent4">
                    <a:lumMod val="60000"/>
                    <a:lumOff val="40000"/>
                  </a:schemeClr>
                </a:solidFill>
              </a:rPr>
              <a:t>training &amp; certification</a:t>
            </a:r>
            <a:r>
              <a:rPr lang="en-US" dirty="0"/>
              <a:t>, continuous education, study support, &amp; </a:t>
            </a:r>
            <a:r>
              <a:rPr lang="en-US" dirty="0">
                <a:solidFill>
                  <a:schemeClr val="accent4">
                    <a:lumMod val="60000"/>
                    <a:lumOff val="40000"/>
                  </a:schemeClr>
                </a:solidFill>
              </a:rPr>
              <a:t>clinical decision support </a:t>
            </a:r>
            <a:r>
              <a:rPr lang="en-US" dirty="0"/>
              <a:t>apps</a:t>
            </a:r>
          </a:p>
        </p:txBody>
      </p:sp>
      <p:grpSp>
        <p:nvGrpSpPr>
          <p:cNvPr id="15" name="Group 14">
            <a:extLst>
              <a:ext uri="{FF2B5EF4-FFF2-40B4-BE49-F238E27FC236}">
                <a16:creationId xmlns:a16="http://schemas.microsoft.com/office/drawing/2014/main" id="{16EC2EC4-3C41-C96E-DBEE-D7FCC3707FFB}"/>
              </a:ext>
            </a:extLst>
          </p:cNvPr>
          <p:cNvGrpSpPr/>
          <p:nvPr/>
        </p:nvGrpSpPr>
        <p:grpSpPr>
          <a:xfrm>
            <a:off x="998951" y="3329071"/>
            <a:ext cx="4850704" cy="3048967"/>
            <a:chOff x="3429001" y="2513806"/>
            <a:chExt cx="6953250" cy="4370548"/>
          </a:xfrm>
        </p:grpSpPr>
        <p:sp>
          <p:nvSpPr>
            <p:cNvPr id="7" name="Rounded Rectangle 6">
              <a:extLst>
                <a:ext uri="{FF2B5EF4-FFF2-40B4-BE49-F238E27FC236}">
                  <a16:creationId xmlns:a16="http://schemas.microsoft.com/office/drawing/2014/main" id="{E325DC10-81B7-9FC6-447D-6DA62C86B022}"/>
                </a:ext>
              </a:extLst>
            </p:cNvPr>
            <p:cNvSpPr/>
            <p:nvPr/>
          </p:nvSpPr>
          <p:spPr>
            <a:xfrm>
              <a:off x="3429001" y="2609852"/>
              <a:ext cx="6953250" cy="4274502"/>
            </a:xfrm>
            <a:prstGeom prst="roundRect">
              <a:avLst>
                <a:gd name="adj" fmla="val 4581"/>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8" name="Round Same Side Corner Rectangle 7">
              <a:extLst>
                <a:ext uri="{FF2B5EF4-FFF2-40B4-BE49-F238E27FC236}">
                  <a16:creationId xmlns:a16="http://schemas.microsoft.com/office/drawing/2014/main" id="{3FE21319-1620-3531-7065-F36355AFB3A5}"/>
                </a:ext>
              </a:extLst>
            </p:cNvPr>
            <p:cNvSpPr/>
            <p:nvPr/>
          </p:nvSpPr>
          <p:spPr>
            <a:xfrm>
              <a:off x="3429001" y="2513806"/>
              <a:ext cx="6953250" cy="381794"/>
            </a:xfrm>
            <a:prstGeom prst="round2SameRect">
              <a:avLst>
                <a:gd name="adj1" fmla="val 50000"/>
                <a:gd name="adj2" fmla="val 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Oval 8">
              <a:extLst>
                <a:ext uri="{FF2B5EF4-FFF2-40B4-BE49-F238E27FC236}">
                  <a16:creationId xmlns:a16="http://schemas.microsoft.com/office/drawing/2014/main" id="{BDD327C1-17A7-6403-F51C-365B0A7E66CD}"/>
                </a:ext>
              </a:extLst>
            </p:cNvPr>
            <p:cNvSpPr/>
            <p:nvPr/>
          </p:nvSpPr>
          <p:spPr>
            <a:xfrm>
              <a:off x="3560245" y="2635147"/>
              <a:ext cx="139112" cy="139112"/>
            </a:xfrm>
            <a:prstGeom prst="ellipse">
              <a:avLst/>
            </a:prstGeom>
            <a:solidFill>
              <a:srgbClr val="F439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Oval 9">
              <a:extLst>
                <a:ext uri="{FF2B5EF4-FFF2-40B4-BE49-F238E27FC236}">
                  <a16:creationId xmlns:a16="http://schemas.microsoft.com/office/drawing/2014/main" id="{40A61EF5-5244-D517-B24A-3E1A06067258}"/>
                </a:ext>
              </a:extLst>
            </p:cNvPr>
            <p:cNvSpPr/>
            <p:nvPr/>
          </p:nvSpPr>
          <p:spPr>
            <a:xfrm>
              <a:off x="4016707" y="2635147"/>
              <a:ext cx="139112" cy="139112"/>
            </a:xfrm>
            <a:prstGeom prst="ellipse">
              <a:avLst/>
            </a:prstGeom>
            <a:solidFill>
              <a:srgbClr val="28AA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Oval 10">
              <a:extLst>
                <a:ext uri="{FF2B5EF4-FFF2-40B4-BE49-F238E27FC236}">
                  <a16:creationId xmlns:a16="http://schemas.microsoft.com/office/drawing/2014/main" id="{BB7ABDB7-1D8E-6264-C8D8-FE824FD71A4B}"/>
                </a:ext>
              </a:extLst>
            </p:cNvPr>
            <p:cNvSpPr/>
            <p:nvPr/>
          </p:nvSpPr>
          <p:spPr>
            <a:xfrm>
              <a:off x="3788476" y="2635147"/>
              <a:ext cx="139112" cy="139112"/>
            </a:xfrm>
            <a:prstGeom prst="ellipse">
              <a:avLst/>
            </a:prstGeom>
            <a:solidFill>
              <a:srgbClr val="F4B3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Oval 11">
              <a:extLst>
                <a:ext uri="{FF2B5EF4-FFF2-40B4-BE49-F238E27FC236}">
                  <a16:creationId xmlns:a16="http://schemas.microsoft.com/office/drawing/2014/main" id="{FC9DBE3F-C58F-2991-36BC-8C37F64AA6E2}"/>
                </a:ext>
              </a:extLst>
            </p:cNvPr>
            <p:cNvSpPr/>
            <p:nvPr/>
          </p:nvSpPr>
          <p:spPr>
            <a:xfrm>
              <a:off x="4610095" y="2614216"/>
              <a:ext cx="180975" cy="18097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lumMod val="50000"/>
                      <a:lumOff val="50000"/>
                    </a:srgbClr>
                  </a:solidFill>
                  <a:effectLst/>
                  <a:uLnTx/>
                  <a:uFillTx/>
                  <a:latin typeface="Arial"/>
                  <a:ea typeface="+mn-ea"/>
                  <a:cs typeface="+mn-cs"/>
                  <a:sym typeface="Wingdings" pitchFamily="2" charset="2"/>
                </a:rPr>
                <a:t></a:t>
              </a:r>
              <a:r>
                <a:rPr kumimoji="0" lang="en-US" sz="800" b="0" i="0" u="none" strike="noStrike" kern="1200" cap="none" spc="0" normalizeH="0" baseline="0" noProof="0" dirty="0">
                  <a:ln>
                    <a:noFill/>
                  </a:ln>
                  <a:solidFill>
                    <a:srgbClr val="000000"/>
                  </a:solidFill>
                  <a:effectLst/>
                  <a:uLnTx/>
                  <a:uFillTx/>
                  <a:latin typeface="Arial"/>
                  <a:ea typeface="+mn-ea"/>
                  <a:cs typeface="+mn-cs"/>
                  <a:sym typeface="Wingdings" pitchFamily="2" charset="2"/>
                </a:rPr>
                <a:t> </a:t>
              </a: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Oval 12">
              <a:extLst>
                <a:ext uri="{FF2B5EF4-FFF2-40B4-BE49-F238E27FC236}">
                  <a16:creationId xmlns:a16="http://schemas.microsoft.com/office/drawing/2014/main" id="{2189C782-21C3-08AB-2AD8-FA410387223F}"/>
                </a:ext>
              </a:extLst>
            </p:cNvPr>
            <p:cNvSpPr/>
            <p:nvPr/>
          </p:nvSpPr>
          <p:spPr>
            <a:xfrm>
              <a:off x="4881561" y="2614216"/>
              <a:ext cx="180975" cy="18097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lumMod val="50000"/>
                      <a:lumOff val="50000"/>
                    </a:srgbClr>
                  </a:solidFill>
                  <a:effectLst/>
                  <a:uLnTx/>
                  <a:uFillTx/>
                  <a:latin typeface="Arial"/>
                  <a:ea typeface="+mn-ea"/>
                  <a:cs typeface="+mn-cs"/>
                  <a:sym typeface="Wingdings" pitchFamily="2" charset="2"/>
                </a:rPr>
                <a:t></a:t>
              </a: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14" name="Rounded Rectangle 13">
              <a:extLst>
                <a:ext uri="{FF2B5EF4-FFF2-40B4-BE49-F238E27FC236}">
                  <a16:creationId xmlns:a16="http://schemas.microsoft.com/office/drawing/2014/main" id="{6B62D12F-293A-2F93-FFFD-0DD36FE76FEA}"/>
                </a:ext>
              </a:extLst>
            </p:cNvPr>
            <p:cNvSpPr/>
            <p:nvPr/>
          </p:nvSpPr>
          <p:spPr>
            <a:xfrm>
              <a:off x="5222988" y="2616157"/>
              <a:ext cx="4921135" cy="177092"/>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lumMod val="50000"/>
                      <a:lumOff val="50000"/>
                    </a:srgbClr>
                  </a:solidFill>
                  <a:effectLst/>
                  <a:uLnTx/>
                  <a:uFillTx/>
                  <a:latin typeface="Segoe UI Symbol" panose="020B0502040204020203" pitchFamily="34" charset="0"/>
                  <a:ea typeface="Segoe UI Symbol" panose="020B0502040204020203" pitchFamily="34" charset="0"/>
                  <a:cs typeface="Courier New" panose="02070309020205020404" pitchFamily="49" charset="0"/>
                </a:rPr>
                <a:t>🔍</a:t>
              </a:r>
            </a:p>
          </p:txBody>
        </p:sp>
      </p:grpSp>
      <p:pic>
        <p:nvPicPr>
          <p:cNvPr id="5" name="Picture 4">
            <a:extLst>
              <a:ext uri="{FF2B5EF4-FFF2-40B4-BE49-F238E27FC236}">
                <a16:creationId xmlns:a16="http://schemas.microsoft.com/office/drawing/2014/main" id="{46F03F9B-E5EF-DE4D-A223-22849E307F07}"/>
              </a:ext>
            </a:extLst>
          </p:cNvPr>
          <p:cNvPicPr>
            <a:picLocks noChangeAspect="1"/>
          </p:cNvPicPr>
          <p:nvPr/>
        </p:nvPicPr>
        <p:blipFill>
          <a:blip r:embed="rId3"/>
          <a:stretch>
            <a:fillRect/>
          </a:stretch>
        </p:blipFill>
        <p:spPr>
          <a:xfrm>
            <a:off x="1088957" y="3677012"/>
            <a:ext cx="4670692" cy="2548395"/>
          </a:xfrm>
          <a:prstGeom prst="rect">
            <a:avLst/>
          </a:prstGeom>
        </p:spPr>
      </p:pic>
      <p:grpSp>
        <p:nvGrpSpPr>
          <p:cNvPr id="17" name="Group 16">
            <a:extLst>
              <a:ext uri="{FF2B5EF4-FFF2-40B4-BE49-F238E27FC236}">
                <a16:creationId xmlns:a16="http://schemas.microsoft.com/office/drawing/2014/main" id="{95ACFF52-EC68-6984-207D-C50118667EEB}"/>
              </a:ext>
            </a:extLst>
          </p:cNvPr>
          <p:cNvGrpSpPr/>
          <p:nvPr/>
        </p:nvGrpSpPr>
        <p:grpSpPr>
          <a:xfrm>
            <a:off x="6082054" y="3329071"/>
            <a:ext cx="4850704" cy="3048967"/>
            <a:chOff x="3429001" y="2513806"/>
            <a:chExt cx="6953250" cy="4370548"/>
          </a:xfrm>
        </p:grpSpPr>
        <p:sp>
          <p:nvSpPr>
            <p:cNvPr id="18" name="Rounded Rectangle 17">
              <a:extLst>
                <a:ext uri="{FF2B5EF4-FFF2-40B4-BE49-F238E27FC236}">
                  <a16:creationId xmlns:a16="http://schemas.microsoft.com/office/drawing/2014/main" id="{D2173EA8-964A-A2F0-A8A9-A03C454381F0}"/>
                </a:ext>
              </a:extLst>
            </p:cNvPr>
            <p:cNvSpPr/>
            <p:nvPr/>
          </p:nvSpPr>
          <p:spPr>
            <a:xfrm>
              <a:off x="3429001" y="2609852"/>
              <a:ext cx="6953250" cy="4274502"/>
            </a:xfrm>
            <a:prstGeom prst="roundRect">
              <a:avLst>
                <a:gd name="adj" fmla="val 4581"/>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Round Same Side Corner Rectangle 18">
              <a:extLst>
                <a:ext uri="{FF2B5EF4-FFF2-40B4-BE49-F238E27FC236}">
                  <a16:creationId xmlns:a16="http://schemas.microsoft.com/office/drawing/2014/main" id="{7D34140B-421C-43C2-DEE4-8AB8DACBD57C}"/>
                </a:ext>
              </a:extLst>
            </p:cNvPr>
            <p:cNvSpPr/>
            <p:nvPr/>
          </p:nvSpPr>
          <p:spPr>
            <a:xfrm>
              <a:off x="3429001" y="2513806"/>
              <a:ext cx="6953250" cy="381794"/>
            </a:xfrm>
            <a:prstGeom prst="round2SameRect">
              <a:avLst>
                <a:gd name="adj1" fmla="val 50000"/>
                <a:gd name="adj2" fmla="val 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0" name="Oval 19">
              <a:extLst>
                <a:ext uri="{FF2B5EF4-FFF2-40B4-BE49-F238E27FC236}">
                  <a16:creationId xmlns:a16="http://schemas.microsoft.com/office/drawing/2014/main" id="{4D7F2533-D326-9536-E9E8-F9C049B33391}"/>
                </a:ext>
              </a:extLst>
            </p:cNvPr>
            <p:cNvSpPr/>
            <p:nvPr/>
          </p:nvSpPr>
          <p:spPr>
            <a:xfrm>
              <a:off x="3560245" y="2635147"/>
              <a:ext cx="139112" cy="139112"/>
            </a:xfrm>
            <a:prstGeom prst="ellipse">
              <a:avLst/>
            </a:prstGeom>
            <a:solidFill>
              <a:srgbClr val="F439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Oval 20">
              <a:extLst>
                <a:ext uri="{FF2B5EF4-FFF2-40B4-BE49-F238E27FC236}">
                  <a16:creationId xmlns:a16="http://schemas.microsoft.com/office/drawing/2014/main" id="{383B03B5-554F-D358-92BE-948C04BEE870}"/>
                </a:ext>
              </a:extLst>
            </p:cNvPr>
            <p:cNvSpPr/>
            <p:nvPr/>
          </p:nvSpPr>
          <p:spPr>
            <a:xfrm>
              <a:off x="4016707" y="2635147"/>
              <a:ext cx="139112" cy="139112"/>
            </a:xfrm>
            <a:prstGeom prst="ellipse">
              <a:avLst/>
            </a:prstGeom>
            <a:solidFill>
              <a:srgbClr val="28AA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Oval 21">
              <a:extLst>
                <a:ext uri="{FF2B5EF4-FFF2-40B4-BE49-F238E27FC236}">
                  <a16:creationId xmlns:a16="http://schemas.microsoft.com/office/drawing/2014/main" id="{05BC943B-26CE-CEC1-538B-EB8808B885FA}"/>
                </a:ext>
              </a:extLst>
            </p:cNvPr>
            <p:cNvSpPr/>
            <p:nvPr/>
          </p:nvSpPr>
          <p:spPr>
            <a:xfrm>
              <a:off x="3788476" y="2635147"/>
              <a:ext cx="139112" cy="139112"/>
            </a:xfrm>
            <a:prstGeom prst="ellipse">
              <a:avLst/>
            </a:prstGeom>
            <a:solidFill>
              <a:srgbClr val="F4B3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3" name="Oval 22">
              <a:extLst>
                <a:ext uri="{FF2B5EF4-FFF2-40B4-BE49-F238E27FC236}">
                  <a16:creationId xmlns:a16="http://schemas.microsoft.com/office/drawing/2014/main" id="{9C0FD0B8-A4FF-259D-0EC8-BB65143DD5A6}"/>
                </a:ext>
              </a:extLst>
            </p:cNvPr>
            <p:cNvSpPr/>
            <p:nvPr/>
          </p:nvSpPr>
          <p:spPr>
            <a:xfrm>
              <a:off x="4610095" y="2614216"/>
              <a:ext cx="180975" cy="18097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lumMod val="50000"/>
                      <a:lumOff val="50000"/>
                    </a:srgbClr>
                  </a:solidFill>
                  <a:effectLst/>
                  <a:uLnTx/>
                  <a:uFillTx/>
                  <a:latin typeface="Arial"/>
                  <a:ea typeface="+mn-ea"/>
                  <a:cs typeface="+mn-cs"/>
                  <a:sym typeface="Wingdings" pitchFamily="2" charset="2"/>
                </a:rPr>
                <a:t></a:t>
              </a:r>
              <a:r>
                <a:rPr kumimoji="0" lang="en-US" sz="800" b="0" i="0" u="none" strike="noStrike" kern="1200" cap="none" spc="0" normalizeH="0" baseline="0" noProof="0" dirty="0">
                  <a:ln>
                    <a:noFill/>
                  </a:ln>
                  <a:solidFill>
                    <a:srgbClr val="000000"/>
                  </a:solidFill>
                  <a:effectLst/>
                  <a:uLnTx/>
                  <a:uFillTx/>
                  <a:latin typeface="Arial"/>
                  <a:ea typeface="+mn-ea"/>
                  <a:cs typeface="+mn-cs"/>
                  <a:sym typeface="Wingdings" pitchFamily="2" charset="2"/>
                </a:rPr>
                <a:t> </a:t>
              </a: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24" name="Oval 23">
              <a:extLst>
                <a:ext uri="{FF2B5EF4-FFF2-40B4-BE49-F238E27FC236}">
                  <a16:creationId xmlns:a16="http://schemas.microsoft.com/office/drawing/2014/main" id="{986A51C6-0494-1A96-9390-E6A4A0692A02}"/>
                </a:ext>
              </a:extLst>
            </p:cNvPr>
            <p:cNvSpPr/>
            <p:nvPr/>
          </p:nvSpPr>
          <p:spPr>
            <a:xfrm>
              <a:off x="4881561" y="2614216"/>
              <a:ext cx="180975" cy="18097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lumMod val="50000"/>
                      <a:lumOff val="50000"/>
                    </a:srgbClr>
                  </a:solidFill>
                  <a:effectLst/>
                  <a:uLnTx/>
                  <a:uFillTx/>
                  <a:latin typeface="Arial"/>
                  <a:ea typeface="+mn-ea"/>
                  <a:cs typeface="+mn-cs"/>
                  <a:sym typeface="Wingdings" pitchFamily="2" charset="2"/>
                </a:rPr>
                <a:t></a:t>
              </a: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25" name="Rounded Rectangle 24">
              <a:extLst>
                <a:ext uri="{FF2B5EF4-FFF2-40B4-BE49-F238E27FC236}">
                  <a16:creationId xmlns:a16="http://schemas.microsoft.com/office/drawing/2014/main" id="{A5A507F0-1E55-0CFD-4E62-AF24800E84C4}"/>
                </a:ext>
              </a:extLst>
            </p:cNvPr>
            <p:cNvSpPr/>
            <p:nvPr/>
          </p:nvSpPr>
          <p:spPr>
            <a:xfrm>
              <a:off x="5222988" y="2616157"/>
              <a:ext cx="4921135" cy="177092"/>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lumMod val="50000"/>
                      <a:lumOff val="50000"/>
                    </a:srgbClr>
                  </a:solidFill>
                  <a:effectLst/>
                  <a:uLnTx/>
                  <a:uFillTx/>
                  <a:latin typeface="Segoe UI Symbol" panose="020B0502040204020203" pitchFamily="34" charset="0"/>
                  <a:ea typeface="Segoe UI Symbol" panose="020B0502040204020203" pitchFamily="34" charset="0"/>
                  <a:cs typeface="Courier New" panose="02070309020205020404" pitchFamily="49" charset="0"/>
                </a:rPr>
                <a:t>🔍</a:t>
              </a:r>
            </a:p>
          </p:txBody>
        </p:sp>
      </p:grpSp>
      <p:pic>
        <p:nvPicPr>
          <p:cNvPr id="16" name="Picture 15">
            <a:extLst>
              <a:ext uri="{FF2B5EF4-FFF2-40B4-BE49-F238E27FC236}">
                <a16:creationId xmlns:a16="http://schemas.microsoft.com/office/drawing/2014/main" id="{A4EFBE3A-579B-E418-287B-25719A90F0E3}"/>
              </a:ext>
            </a:extLst>
          </p:cNvPr>
          <p:cNvPicPr>
            <a:picLocks noChangeAspect="1"/>
          </p:cNvPicPr>
          <p:nvPr/>
        </p:nvPicPr>
        <p:blipFill>
          <a:blip r:embed="rId4"/>
          <a:stretch>
            <a:fillRect/>
          </a:stretch>
        </p:blipFill>
        <p:spPr>
          <a:xfrm>
            <a:off x="6152735" y="3677013"/>
            <a:ext cx="4688500" cy="2548395"/>
          </a:xfrm>
          <a:prstGeom prst="rect">
            <a:avLst/>
          </a:prstGeom>
        </p:spPr>
      </p:pic>
      <p:sp>
        <p:nvSpPr>
          <p:cNvPr id="28" name="TextBox 27">
            <a:extLst>
              <a:ext uri="{FF2B5EF4-FFF2-40B4-BE49-F238E27FC236}">
                <a16:creationId xmlns:a16="http://schemas.microsoft.com/office/drawing/2014/main" id="{6AD408D6-D88C-51E4-55E1-F49CC4737BE3}"/>
              </a:ext>
            </a:extLst>
          </p:cNvPr>
          <p:cNvSpPr txBox="1"/>
          <p:nvPr/>
        </p:nvSpPr>
        <p:spPr>
          <a:xfrm>
            <a:off x="933298" y="6378038"/>
            <a:ext cx="311491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Alexandria" pitchFamily="2" charset="-78"/>
                <a:ea typeface="+mn-ea"/>
                <a:cs typeface="Alexandria" pitchFamily="2" charset="-78"/>
              </a:rPr>
              <a:t>www.iotaplus.org</a:t>
            </a:r>
            <a:endParaRPr kumimoji="0" lang="en-US" sz="1800" b="0" i="0" u="none" strike="noStrike" kern="1200" cap="none" spc="0" normalizeH="0" baseline="0" noProof="0" dirty="0">
              <a:ln>
                <a:noFill/>
              </a:ln>
              <a:solidFill>
                <a:srgbClr val="000000"/>
              </a:solidFill>
              <a:effectLst/>
              <a:uLnTx/>
              <a:uFillTx/>
              <a:latin typeface="Alexandria" pitchFamily="2" charset="-78"/>
              <a:ea typeface="+mn-ea"/>
              <a:cs typeface="Alexandria" pitchFamily="2" charset="-78"/>
            </a:endParaRPr>
          </a:p>
        </p:txBody>
      </p:sp>
      <p:sp>
        <p:nvSpPr>
          <p:cNvPr id="29" name="TextBox 28">
            <a:extLst>
              <a:ext uri="{FF2B5EF4-FFF2-40B4-BE49-F238E27FC236}">
                <a16:creationId xmlns:a16="http://schemas.microsoft.com/office/drawing/2014/main" id="{969275A6-60ED-8755-CA49-8164CD86E8A6}"/>
              </a:ext>
            </a:extLst>
          </p:cNvPr>
          <p:cNvSpPr txBox="1"/>
          <p:nvPr/>
        </p:nvSpPr>
        <p:spPr>
          <a:xfrm>
            <a:off x="6152735" y="6378038"/>
            <a:ext cx="311491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Alexandria" pitchFamily="2" charset="-78"/>
                <a:ea typeface="+mn-ea"/>
                <a:cs typeface="Alexandria" pitchFamily="2" charset="-78"/>
              </a:rPr>
              <a:t>www.gynaia.com</a:t>
            </a:r>
            <a:endParaRPr kumimoji="0" lang="en-US" sz="1800" b="0" i="0" u="none" strike="noStrike" kern="1200" cap="none" spc="0" normalizeH="0" baseline="0" noProof="0" dirty="0">
              <a:ln>
                <a:noFill/>
              </a:ln>
              <a:solidFill>
                <a:srgbClr val="000000"/>
              </a:solidFill>
              <a:effectLst/>
              <a:uLnTx/>
              <a:uFillTx/>
              <a:latin typeface="Alexandria" pitchFamily="2" charset="-78"/>
              <a:ea typeface="+mn-ea"/>
              <a:cs typeface="Alexandria" pitchFamily="2" charset="-78"/>
            </a:endParaRPr>
          </a:p>
        </p:txBody>
      </p:sp>
      <p:pic>
        <p:nvPicPr>
          <p:cNvPr id="2050" name="Picture 2" descr="mhra-logo - AGSD-UK">
            <a:extLst>
              <a:ext uri="{FF2B5EF4-FFF2-40B4-BE49-F238E27FC236}">
                <a16:creationId xmlns:a16="http://schemas.microsoft.com/office/drawing/2014/main" id="{982546A9-36E5-947C-00E0-24F77B1E54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80173" y="256277"/>
            <a:ext cx="3848100" cy="1137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02336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6000"/>
              <a:buFont typeface="Alexandria ExtraLight"/>
              <a:buNone/>
            </a:pPr>
            <a:r>
              <a:rPr lang="nl-BE" dirty="0">
                <a:latin typeface="Alexandria" pitchFamily="2" charset="-78"/>
                <a:ea typeface="Verdana" panose="020B0604030504040204" pitchFamily="34" charset="0"/>
                <a:cs typeface="Alexandria" pitchFamily="2" charset="-78"/>
                <a:sym typeface="Gill Sans"/>
              </a:rPr>
              <a:t>IOTA Editorial Board</a:t>
            </a:r>
            <a:endParaRPr dirty="0">
              <a:latin typeface="Alexandria" pitchFamily="2" charset="-78"/>
              <a:ea typeface="Verdana" panose="020B0604030504040204" pitchFamily="34" charset="0"/>
              <a:cs typeface="Alexandria" pitchFamily="2" charset="-78"/>
              <a:sym typeface="Gill Sans"/>
            </a:endParaRPr>
          </a:p>
        </p:txBody>
      </p:sp>
      <p:sp>
        <p:nvSpPr>
          <p:cNvPr id="565" name="Google Shape;565;p3"/>
          <p:cNvSpPr txBox="1">
            <a:spLocks noGrp="1"/>
          </p:cNvSpPr>
          <p:nvPr>
            <p:ph type="subTitle" idx="1"/>
          </p:nvPr>
        </p:nvSpPr>
        <p:spPr>
          <a:xfrm>
            <a:off x="1524000" y="3347515"/>
            <a:ext cx="9144000" cy="1655762"/>
          </a:xfrm>
          <a:prstGeom prst="rect">
            <a:avLst/>
          </a:prstGeom>
          <a:noFill/>
          <a:ln>
            <a:noFill/>
          </a:ln>
        </p:spPr>
        <p:txBody>
          <a:bodyPr spcFirstLastPara="1" wrap="square" lIns="91425" tIns="45700" rIns="91425" bIns="45700" anchor="t" anchorCtr="0">
            <a:normAutofit/>
          </a:bodyPr>
          <a:lstStyle/>
          <a:p>
            <a:pPr marL="9525" lvl="0" indent="0" algn="l" rtl="0">
              <a:lnSpc>
                <a:spcPct val="107000"/>
              </a:lnSpc>
              <a:spcBef>
                <a:spcPts val="0"/>
              </a:spcBef>
              <a:spcAft>
                <a:spcPts val="0"/>
              </a:spcAft>
              <a:buClr>
                <a:schemeClr val="lt1"/>
              </a:buClr>
              <a:buSzPts val="4000"/>
              <a:buNone/>
            </a:pPr>
            <a:r>
              <a:rPr lang="en-US" sz="3500" dirty="0">
                <a:latin typeface="Alexandria Light" pitchFamily="2" charset="-78"/>
                <a:ea typeface="Verdana" panose="020B0604030504040204" pitchFamily="34" charset="0"/>
                <a:cs typeface="Alexandria Light" pitchFamily="2" charset="-78"/>
                <a:sym typeface="Gill Sans"/>
              </a:rPr>
              <a:t>Clinical expertise, learning materials, exam questions, and passing grade levels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8F4EA3B7-57F3-FCFC-09AD-7393C795D2AB}"/>
              </a:ext>
            </a:extLst>
          </p:cNvPr>
          <p:cNvSpPr/>
          <p:nvPr/>
        </p:nvSpPr>
        <p:spPr>
          <a:xfrm>
            <a:off x="755583" y="1260910"/>
            <a:ext cx="10515600" cy="497262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8D056DD4-267B-B2A9-C669-24F83F09B2F3}"/>
              </a:ext>
            </a:extLst>
          </p:cNvPr>
          <p:cNvSpPr>
            <a:spLocks noGrp="1"/>
          </p:cNvSpPr>
          <p:nvPr>
            <p:ph type="title"/>
          </p:nvPr>
        </p:nvSpPr>
        <p:spPr/>
        <p:txBody>
          <a:bodyPr/>
          <a:lstStyle/>
          <a:p>
            <a:r>
              <a:rPr lang="en-US" dirty="0"/>
              <a:t>IOTA Editorial Board</a:t>
            </a:r>
          </a:p>
        </p:txBody>
      </p:sp>
      <p:sp>
        <p:nvSpPr>
          <p:cNvPr id="39" name="Rectangle 38">
            <a:extLst>
              <a:ext uri="{FF2B5EF4-FFF2-40B4-BE49-F238E27FC236}">
                <a16:creationId xmlns:a16="http://schemas.microsoft.com/office/drawing/2014/main" id="{51A28FEB-45EC-DFEF-B290-B08EF40F4804}"/>
              </a:ext>
            </a:extLst>
          </p:cNvPr>
          <p:cNvSpPr/>
          <p:nvPr/>
        </p:nvSpPr>
        <p:spPr>
          <a:xfrm>
            <a:off x="764828" y="1268410"/>
            <a:ext cx="10515599" cy="1194637"/>
          </a:xfrm>
          <a:prstGeom prst="rect">
            <a:avLst/>
          </a:prstGeom>
          <a:gradFill flip="none" rotWithShape="1">
            <a:gsLst>
              <a:gs pos="0">
                <a:srgbClr val="098BCC"/>
              </a:gs>
              <a:gs pos="100000">
                <a:srgbClr val="35B8F4"/>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Meet the Editorial Board</a:t>
            </a:r>
            <a:br>
              <a:rPr kumimoji="0" lang="en-US" sz="2400" b="0" i="0" u="none" strike="noStrike" kern="1200" cap="none" spc="0" normalizeH="0" baseline="0" noProof="0" dirty="0">
                <a:ln>
                  <a:noFill/>
                </a:ln>
                <a:solidFill>
                  <a:srgbClr val="FFFFFF"/>
                </a:solidFill>
                <a:effectLst/>
                <a:uLnTx/>
                <a:uFillTx/>
                <a:latin typeface="Arial"/>
                <a:ea typeface="+mn-ea"/>
                <a:cs typeface="+mn-cs"/>
              </a:rPr>
            </a:br>
            <a:br>
              <a:rPr kumimoji="0" lang="en-US" sz="1800" b="0" i="0" u="none" strike="noStrike" kern="1200" cap="none" spc="0" normalizeH="0" baseline="0" noProof="0" dirty="0">
                <a:ln>
                  <a:noFill/>
                </a:ln>
                <a:solidFill>
                  <a:srgbClr val="FFFFFF"/>
                </a:solidFill>
                <a:effectLst/>
                <a:uLnTx/>
                <a:uFillTx/>
                <a:latin typeface="Arial"/>
                <a:ea typeface="+mn-ea"/>
                <a:cs typeface="+mn-cs"/>
              </a:rPr>
            </a:br>
            <a:r>
              <a:rPr kumimoji="0" lang="en-US" sz="1200" b="0" i="0" u="none" strike="noStrike" kern="1200" cap="none" spc="0" normalizeH="0" baseline="0" noProof="0" dirty="0">
                <a:ln>
                  <a:noFill/>
                </a:ln>
                <a:solidFill>
                  <a:srgbClr val="FFFFFF"/>
                </a:solidFill>
                <a:effectLst/>
                <a:uLnTx/>
                <a:uFillTx/>
                <a:latin typeface="Arial"/>
                <a:ea typeface="+mn-ea"/>
                <a:cs typeface="+mn-cs"/>
              </a:rPr>
              <a:t>Ovarian pathology, Adnexal Masses, Endometrium/Myometrium pathology, Endometriosis, and Early Pregnancy</a:t>
            </a: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0" name="TextBox 39">
            <a:extLst>
              <a:ext uri="{FF2B5EF4-FFF2-40B4-BE49-F238E27FC236}">
                <a16:creationId xmlns:a16="http://schemas.microsoft.com/office/drawing/2014/main" id="{938622F3-469B-476A-86E3-899988FBC5F2}"/>
              </a:ext>
            </a:extLst>
          </p:cNvPr>
          <p:cNvSpPr txBox="1"/>
          <p:nvPr/>
        </p:nvSpPr>
        <p:spPr>
          <a:xfrm>
            <a:off x="755583" y="2671446"/>
            <a:ext cx="10515599" cy="3077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The IOTA Editorial Board operates independently from Gynaia and brings together leading clinicians, researchers, and educators in gynecological ultrasound. They ensure that every element of our training, certification, and continuous learning platform reflects the highest scientific and clinical standards.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The Board curates and updates all learning materials, reviews and selects educational clinical cases, and oversees the certification exams. They identify expert speakers, keep content current with emerging evidence, and integrate insights from both daily clinical practice and frontline research. Their collective expertise guarantees that the training &amp; certification </a:t>
            </a:r>
            <a:r>
              <a:rPr kumimoji="0" lang="en-US" sz="1800" b="0" i="0" u="none" strike="noStrike" kern="1200" cap="none" spc="0" normalizeH="0" baseline="0" noProof="0" dirty="0" err="1">
                <a:ln>
                  <a:noFill/>
                </a:ln>
                <a:solidFill>
                  <a:srgbClr val="000000"/>
                </a:solidFill>
                <a:effectLst/>
                <a:uLnTx/>
                <a:uFillTx/>
                <a:latin typeface="Arial"/>
                <a:ea typeface="+mn-ea"/>
                <a:cs typeface="+mn-cs"/>
              </a:rPr>
              <a:t>programmes</a:t>
            </a:r>
            <a:r>
              <a:rPr kumimoji="0" lang="en-US" sz="1800" b="0" i="0" u="none" strike="noStrike" kern="1200" cap="none" spc="0" normalizeH="0" baseline="0" noProof="0" dirty="0">
                <a:ln>
                  <a:noFill/>
                </a:ln>
                <a:solidFill>
                  <a:srgbClr val="000000"/>
                </a:solidFill>
                <a:effectLst/>
                <a:uLnTx/>
                <a:uFillTx/>
                <a:latin typeface="Arial"/>
                <a:ea typeface="+mn-ea"/>
                <a:cs typeface="+mn-cs"/>
              </a:rPr>
              <a:t> across clinical application domains remain rigorous, relevant, and aligned with international terminology and best-practice guidelines.</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6179874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38726-7B93-1392-36E6-E424D9EF89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306CE5-4813-2669-DB9C-C55D708993EE}"/>
              </a:ext>
            </a:extLst>
          </p:cNvPr>
          <p:cNvSpPr>
            <a:spLocks noGrp="1"/>
          </p:cNvSpPr>
          <p:nvPr>
            <p:ph type="title"/>
          </p:nvPr>
        </p:nvSpPr>
        <p:spPr/>
        <p:txBody>
          <a:bodyPr/>
          <a:lstStyle/>
          <a:p>
            <a:r>
              <a:rPr lang="en-US" dirty="0"/>
              <a:t>Board leader – Dr. Nina Cooper</a:t>
            </a:r>
          </a:p>
        </p:txBody>
      </p:sp>
      <p:pic>
        <p:nvPicPr>
          <p:cNvPr id="11" name="Picture 10">
            <a:extLst>
              <a:ext uri="{FF2B5EF4-FFF2-40B4-BE49-F238E27FC236}">
                <a16:creationId xmlns:a16="http://schemas.microsoft.com/office/drawing/2014/main" id="{9070DD5C-70FD-78AC-156C-D77E56C95258}"/>
              </a:ext>
            </a:extLst>
          </p:cNvPr>
          <p:cNvPicPr>
            <a:picLocks noChangeAspect="1"/>
          </p:cNvPicPr>
          <p:nvPr/>
        </p:nvPicPr>
        <p:blipFill>
          <a:blip r:embed="rId3"/>
          <a:stretch>
            <a:fillRect/>
          </a:stretch>
        </p:blipFill>
        <p:spPr>
          <a:xfrm>
            <a:off x="0" y="894303"/>
            <a:ext cx="2842754" cy="5963697"/>
          </a:xfrm>
          <a:prstGeom prst="rect">
            <a:avLst/>
          </a:prstGeom>
        </p:spPr>
      </p:pic>
    </p:spTree>
    <p:extLst>
      <p:ext uri="{BB962C8B-B14F-4D97-AF65-F5344CB8AC3E}">
        <p14:creationId xmlns:p14="http://schemas.microsoft.com/office/powerpoint/2010/main" val="29836153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9AFB9-639B-E97D-D6A4-9F6FBEA66B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BE8723-BAC2-7F74-1991-EB71EC03A112}"/>
              </a:ext>
            </a:extLst>
          </p:cNvPr>
          <p:cNvSpPr>
            <a:spLocks noGrp="1"/>
          </p:cNvSpPr>
          <p:nvPr>
            <p:ph type="title"/>
          </p:nvPr>
        </p:nvSpPr>
        <p:spPr/>
        <p:txBody>
          <a:bodyPr/>
          <a:lstStyle/>
          <a:p>
            <a:r>
              <a:rPr lang="en-US" dirty="0"/>
              <a:t>Adnexal Masses / Ovarian </a:t>
            </a:r>
            <a:r>
              <a:rPr lang="en-US" dirty="0" err="1"/>
              <a:t>Tumours</a:t>
            </a:r>
            <a:endParaRPr lang="en-US" dirty="0"/>
          </a:p>
        </p:txBody>
      </p:sp>
      <p:pic>
        <p:nvPicPr>
          <p:cNvPr id="3" name="Picture 2">
            <a:extLst>
              <a:ext uri="{FF2B5EF4-FFF2-40B4-BE49-F238E27FC236}">
                <a16:creationId xmlns:a16="http://schemas.microsoft.com/office/drawing/2014/main" id="{7FD68272-F9FA-2DD7-2190-E8DA7C8A3FAA}"/>
              </a:ext>
            </a:extLst>
          </p:cNvPr>
          <p:cNvPicPr>
            <a:picLocks noChangeAspect="1"/>
          </p:cNvPicPr>
          <p:nvPr/>
        </p:nvPicPr>
        <p:blipFill>
          <a:blip r:embed="rId2"/>
          <a:stretch>
            <a:fillRect/>
          </a:stretch>
        </p:blipFill>
        <p:spPr>
          <a:xfrm>
            <a:off x="2209800" y="1511731"/>
            <a:ext cx="7772400" cy="3834537"/>
          </a:xfrm>
          <a:prstGeom prst="rect">
            <a:avLst/>
          </a:prstGeom>
        </p:spPr>
      </p:pic>
    </p:spTree>
    <p:extLst>
      <p:ext uri="{BB962C8B-B14F-4D97-AF65-F5344CB8AC3E}">
        <p14:creationId xmlns:p14="http://schemas.microsoft.com/office/powerpoint/2010/main" val="15830776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C1750-C8BD-C381-C439-9107B5A477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885CEB-6AFE-E021-616F-D8032F0BE8CF}"/>
              </a:ext>
            </a:extLst>
          </p:cNvPr>
          <p:cNvSpPr>
            <a:spLocks noGrp="1"/>
          </p:cNvSpPr>
          <p:nvPr>
            <p:ph type="title"/>
          </p:nvPr>
        </p:nvSpPr>
        <p:spPr/>
        <p:txBody>
          <a:bodyPr/>
          <a:lstStyle/>
          <a:p>
            <a:r>
              <a:rPr lang="en-US" dirty="0"/>
              <a:t>Endometrium pathologies</a:t>
            </a:r>
          </a:p>
        </p:txBody>
      </p:sp>
      <p:pic>
        <p:nvPicPr>
          <p:cNvPr id="4" name="Picture 3">
            <a:extLst>
              <a:ext uri="{FF2B5EF4-FFF2-40B4-BE49-F238E27FC236}">
                <a16:creationId xmlns:a16="http://schemas.microsoft.com/office/drawing/2014/main" id="{01CD6A59-3E94-2298-5EDB-037EB19E1F7E}"/>
              </a:ext>
            </a:extLst>
          </p:cNvPr>
          <p:cNvPicPr>
            <a:picLocks noChangeAspect="1"/>
          </p:cNvPicPr>
          <p:nvPr/>
        </p:nvPicPr>
        <p:blipFill>
          <a:blip r:embed="rId2"/>
          <a:stretch>
            <a:fillRect/>
          </a:stretch>
        </p:blipFill>
        <p:spPr>
          <a:xfrm>
            <a:off x="2642298" y="1307249"/>
            <a:ext cx="6907404" cy="4243501"/>
          </a:xfrm>
          <a:prstGeom prst="rect">
            <a:avLst/>
          </a:prstGeom>
        </p:spPr>
      </p:pic>
    </p:spTree>
    <p:extLst>
      <p:ext uri="{BB962C8B-B14F-4D97-AF65-F5344CB8AC3E}">
        <p14:creationId xmlns:p14="http://schemas.microsoft.com/office/powerpoint/2010/main" val="31514800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81C31-B3E0-98C2-01FC-27A69B770C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AD4FBD-28AD-5F8D-8542-7692B177395B}"/>
              </a:ext>
            </a:extLst>
          </p:cNvPr>
          <p:cNvSpPr>
            <a:spLocks noGrp="1"/>
          </p:cNvSpPr>
          <p:nvPr>
            <p:ph type="title"/>
          </p:nvPr>
        </p:nvSpPr>
        <p:spPr/>
        <p:txBody>
          <a:bodyPr/>
          <a:lstStyle/>
          <a:p>
            <a:r>
              <a:rPr lang="en-US" dirty="0"/>
              <a:t>Myometrium pathologies</a:t>
            </a:r>
          </a:p>
        </p:txBody>
      </p:sp>
      <p:grpSp>
        <p:nvGrpSpPr>
          <p:cNvPr id="6" name="Group 5">
            <a:extLst>
              <a:ext uri="{FF2B5EF4-FFF2-40B4-BE49-F238E27FC236}">
                <a16:creationId xmlns:a16="http://schemas.microsoft.com/office/drawing/2014/main" id="{2168AE78-014C-31D0-3869-57F90B150B8C}"/>
              </a:ext>
            </a:extLst>
          </p:cNvPr>
          <p:cNvGrpSpPr/>
          <p:nvPr/>
        </p:nvGrpSpPr>
        <p:grpSpPr>
          <a:xfrm>
            <a:off x="2135338" y="1137462"/>
            <a:ext cx="7921323" cy="4767943"/>
            <a:chOff x="1324112" y="1386671"/>
            <a:chExt cx="7921323" cy="4767943"/>
          </a:xfrm>
        </p:grpSpPr>
        <p:pic>
          <p:nvPicPr>
            <p:cNvPr id="3" name="Picture 2">
              <a:extLst>
                <a:ext uri="{FF2B5EF4-FFF2-40B4-BE49-F238E27FC236}">
                  <a16:creationId xmlns:a16="http://schemas.microsoft.com/office/drawing/2014/main" id="{F1C279CF-A40A-01AD-827C-21821D394E39}"/>
                </a:ext>
              </a:extLst>
            </p:cNvPr>
            <p:cNvPicPr>
              <a:picLocks noChangeAspect="1"/>
            </p:cNvPicPr>
            <p:nvPr/>
          </p:nvPicPr>
          <p:blipFill>
            <a:blip r:embed="rId2"/>
            <a:stretch>
              <a:fillRect/>
            </a:stretch>
          </p:blipFill>
          <p:spPr>
            <a:xfrm>
              <a:off x="1324112" y="1386671"/>
              <a:ext cx="2465111" cy="4767943"/>
            </a:xfrm>
            <a:prstGeom prst="rect">
              <a:avLst/>
            </a:prstGeom>
          </p:spPr>
        </p:pic>
        <p:pic>
          <p:nvPicPr>
            <p:cNvPr id="5" name="Picture 4">
              <a:extLst>
                <a:ext uri="{FF2B5EF4-FFF2-40B4-BE49-F238E27FC236}">
                  <a16:creationId xmlns:a16="http://schemas.microsoft.com/office/drawing/2014/main" id="{51B04FD7-99EF-B078-FC40-FE6A6453936F}"/>
                </a:ext>
              </a:extLst>
            </p:cNvPr>
            <p:cNvPicPr>
              <a:picLocks noChangeAspect="1"/>
            </p:cNvPicPr>
            <p:nvPr/>
          </p:nvPicPr>
          <p:blipFill>
            <a:blip r:embed="rId3"/>
            <a:stretch>
              <a:fillRect/>
            </a:stretch>
          </p:blipFill>
          <p:spPr>
            <a:xfrm>
              <a:off x="3971801" y="1386671"/>
              <a:ext cx="5273634" cy="4767943"/>
            </a:xfrm>
            <a:prstGeom prst="rect">
              <a:avLst/>
            </a:prstGeom>
          </p:spPr>
        </p:pic>
      </p:grpSp>
    </p:spTree>
    <p:extLst>
      <p:ext uri="{BB962C8B-B14F-4D97-AF65-F5344CB8AC3E}">
        <p14:creationId xmlns:p14="http://schemas.microsoft.com/office/powerpoint/2010/main" val="17399213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17B89-E16A-BBED-CE00-BD8F4D91EA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4382FC-B8E9-CF99-5ED5-435299AED888}"/>
              </a:ext>
            </a:extLst>
          </p:cNvPr>
          <p:cNvSpPr>
            <a:spLocks noGrp="1"/>
          </p:cNvSpPr>
          <p:nvPr>
            <p:ph type="title"/>
          </p:nvPr>
        </p:nvSpPr>
        <p:spPr/>
        <p:txBody>
          <a:bodyPr/>
          <a:lstStyle/>
          <a:p>
            <a:r>
              <a:rPr lang="en-US" dirty="0"/>
              <a:t>Endometriosis</a:t>
            </a:r>
          </a:p>
        </p:txBody>
      </p:sp>
      <p:grpSp>
        <p:nvGrpSpPr>
          <p:cNvPr id="6" name="Group 5">
            <a:extLst>
              <a:ext uri="{FF2B5EF4-FFF2-40B4-BE49-F238E27FC236}">
                <a16:creationId xmlns:a16="http://schemas.microsoft.com/office/drawing/2014/main" id="{E4EF99F1-CA51-4E0C-D195-C1D61B7FF18D}"/>
              </a:ext>
            </a:extLst>
          </p:cNvPr>
          <p:cNvGrpSpPr/>
          <p:nvPr/>
        </p:nvGrpSpPr>
        <p:grpSpPr>
          <a:xfrm>
            <a:off x="2260630" y="1137462"/>
            <a:ext cx="7670740" cy="4836699"/>
            <a:chOff x="1282340" y="1276142"/>
            <a:chExt cx="7670740" cy="4836699"/>
          </a:xfrm>
        </p:grpSpPr>
        <p:pic>
          <p:nvPicPr>
            <p:cNvPr id="3" name="Picture 2">
              <a:extLst>
                <a:ext uri="{FF2B5EF4-FFF2-40B4-BE49-F238E27FC236}">
                  <a16:creationId xmlns:a16="http://schemas.microsoft.com/office/drawing/2014/main" id="{691E9045-9858-9460-1485-90443A99F0EE}"/>
                </a:ext>
              </a:extLst>
            </p:cNvPr>
            <p:cNvPicPr>
              <a:picLocks noChangeAspect="1"/>
            </p:cNvPicPr>
            <p:nvPr/>
          </p:nvPicPr>
          <p:blipFill>
            <a:blip r:embed="rId2"/>
            <a:stretch>
              <a:fillRect/>
            </a:stretch>
          </p:blipFill>
          <p:spPr>
            <a:xfrm>
              <a:off x="3671627" y="1276142"/>
              <a:ext cx="5281453" cy="4836699"/>
            </a:xfrm>
            <a:prstGeom prst="rect">
              <a:avLst/>
            </a:prstGeom>
          </p:spPr>
        </p:pic>
        <p:pic>
          <p:nvPicPr>
            <p:cNvPr id="5" name="Picture 4">
              <a:extLst>
                <a:ext uri="{FF2B5EF4-FFF2-40B4-BE49-F238E27FC236}">
                  <a16:creationId xmlns:a16="http://schemas.microsoft.com/office/drawing/2014/main" id="{DC849400-1039-F8F7-A919-F54A218B2B25}"/>
                </a:ext>
              </a:extLst>
            </p:cNvPr>
            <p:cNvPicPr>
              <a:picLocks noChangeAspect="1"/>
            </p:cNvPicPr>
            <p:nvPr/>
          </p:nvPicPr>
          <p:blipFill>
            <a:blip r:embed="rId3"/>
            <a:stretch>
              <a:fillRect/>
            </a:stretch>
          </p:blipFill>
          <p:spPr>
            <a:xfrm>
              <a:off x="1282340" y="1316335"/>
              <a:ext cx="2389288" cy="4747846"/>
            </a:xfrm>
            <a:prstGeom prst="rect">
              <a:avLst/>
            </a:prstGeom>
          </p:spPr>
        </p:pic>
      </p:grpSp>
    </p:spTree>
    <p:extLst>
      <p:ext uri="{BB962C8B-B14F-4D97-AF65-F5344CB8AC3E}">
        <p14:creationId xmlns:p14="http://schemas.microsoft.com/office/powerpoint/2010/main" val="28712338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23A9D-2B58-F77C-0BDB-2277EF2D77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770629-992F-E0E8-230B-0E308D61EDDA}"/>
              </a:ext>
            </a:extLst>
          </p:cNvPr>
          <p:cNvSpPr>
            <a:spLocks noGrp="1"/>
          </p:cNvSpPr>
          <p:nvPr>
            <p:ph type="title"/>
          </p:nvPr>
        </p:nvSpPr>
        <p:spPr/>
        <p:txBody>
          <a:bodyPr/>
          <a:lstStyle/>
          <a:p>
            <a:r>
              <a:rPr lang="en-US" dirty="0"/>
              <a:t>Early pregnancy care / Ectopic pregnancies</a:t>
            </a:r>
          </a:p>
        </p:txBody>
      </p:sp>
      <p:pic>
        <p:nvPicPr>
          <p:cNvPr id="4" name="Picture 3">
            <a:extLst>
              <a:ext uri="{FF2B5EF4-FFF2-40B4-BE49-F238E27FC236}">
                <a16:creationId xmlns:a16="http://schemas.microsoft.com/office/drawing/2014/main" id="{0B33C31C-A417-816E-398E-022469AAA3F2}"/>
              </a:ext>
            </a:extLst>
          </p:cNvPr>
          <p:cNvPicPr>
            <a:picLocks noChangeAspect="1"/>
          </p:cNvPicPr>
          <p:nvPr/>
        </p:nvPicPr>
        <p:blipFill>
          <a:blip r:embed="rId2"/>
          <a:stretch>
            <a:fillRect/>
          </a:stretch>
        </p:blipFill>
        <p:spPr>
          <a:xfrm>
            <a:off x="913562" y="1137462"/>
            <a:ext cx="7772400" cy="4808220"/>
          </a:xfrm>
          <a:prstGeom prst="rect">
            <a:avLst/>
          </a:prstGeom>
        </p:spPr>
      </p:pic>
      <p:pic>
        <p:nvPicPr>
          <p:cNvPr id="6" name="Picture 5">
            <a:extLst>
              <a:ext uri="{FF2B5EF4-FFF2-40B4-BE49-F238E27FC236}">
                <a16:creationId xmlns:a16="http://schemas.microsoft.com/office/drawing/2014/main" id="{D3370F22-79DE-A3DA-18DA-6E1609B316C8}"/>
              </a:ext>
            </a:extLst>
          </p:cNvPr>
          <p:cNvPicPr>
            <a:picLocks noChangeAspect="1"/>
          </p:cNvPicPr>
          <p:nvPr/>
        </p:nvPicPr>
        <p:blipFill>
          <a:blip r:embed="rId3"/>
          <a:stretch>
            <a:fillRect/>
          </a:stretch>
        </p:blipFill>
        <p:spPr>
          <a:xfrm>
            <a:off x="8685962" y="1137461"/>
            <a:ext cx="2506871" cy="4178117"/>
          </a:xfrm>
          <a:prstGeom prst="rect">
            <a:avLst/>
          </a:prstGeom>
        </p:spPr>
      </p:pic>
    </p:spTree>
    <p:extLst>
      <p:ext uri="{BB962C8B-B14F-4D97-AF65-F5344CB8AC3E}">
        <p14:creationId xmlns:p14="http://schemas.microsoft.com/office/powerpoint/2010/main" val="22837403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63">
          <a:extLst>
            <a:ext uri="{FF2B5EF4-FFF2-40B4-BE49-F238E27FC236}">
              <a16:creationId xmlns:a16="http://schemas.microsoft.com/office/drawing/2014/main" id="{147B5BCF-34E8-9F98-380D-3F0BB1EB3D41}"/>
            </a:ext>
          </a:extLst>
        </p:cNvPr>
        <p:cNvGrpSpPr/>
        <p:nvPr/>
      </p:nvGrpSpPr>
      <p:grpSpPr>
        <a:xfrm>
          <a:off x="0" y="0"/>
          <a:ext cx="0" cy="0"/>
          <a:chOff x="0" y="0"/>
          <a:chExt cx="0" cy="0"/>
        </a:xfrm>
      </p:grpSpPr>
      <p:sp>
        <p:nvSpPr>
          <p:cNvPr id="564" name="Google Shape;564;p3">
            <a:extLst>
              <a:ext uri="{FF2B5EF4-FFF2-40B4-BE49-F238E27FC236}">
                <a16:creationId xmlns:a16="http://schemas.microsoft.com/office/drawing/2014/main" id="{752F9186-F47A-9957-86EB-D029364E9527}"/>
              </a:ext>
            </a:extLst>
          </p:cNvPr>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6000"/>
              <a:buFont typeface="Alexandria ExtraLight"/>
              <a:buNone/>
            </a:pPr>
            <a:r>
              <a:rPr lang="nl-BE" dirty="0">
                <a:latin typeface="Alexandria" pitchFamily="2" charset="-78"/>
                <a:ea typeface="Verdana" panose="020B0604030504040204" pitchFamily="34" charset="0"/>
                <a:cs typeface="Alexandria" pitchFamily="2" charset="-78"/>
                <a:sym typeface="Gill Sans"/>
              </a:rPr>
              <a:t>Gynaia &amp; IOTA</a:t>
            </a:r>
            <a:endParaRPr dirty="0">
              <a:latin typeface="Alexandria" pitchFamily="2" charset="-78"/>
              <a:ea typeface="Verdana" panose="020B0604030504040204" pitchFamily="34" charset="0"/>
              <a:cs typeface="Alexandria" pitchFamily="2" charset="-78"/>
              <a:sym typeface="Gill Sans"/>
            </a:endParaRPr>
          </a:p>
        </p:txBody>
      </p:sp>
      <p:sp>
        <p:nvSpPr>
          <p:cNvPr id="565" name="Google Shape;565;p3">
            <a:extLst>
              <a:ext uri="{FF2B5EF4-FFF2-40B4-BE49-F238E27FC236}">
                <a16:creationId xmlns:a16="http://schemas.microsoft.com/office/drawing/2014/main" id="{EC5C0F98-ADC6-28A5-444F-F14847982FCE}"/>
              </a:ext>
            </a:extLst>
          </p:cNvPr>
          <p:cNvSpPr txBox="1">
            <a:spLocks noGrp="1"/>
          </p:cNvSpPr>
          <p:nvPr>
            <p:ph type="subTitle" idx="1"/>
          </p:nvPr>
        </p:nvSpPr>
        <p:spPr>
          <a:xfrm>
            <a:off x="1524000" y="3347515"/>
            <a:ext cx="9144000" cy="1655762"/>
          </a:xfrm>
          <a:prstGeom prst="rect">
            <a:avLst/>
          </a:prstGeom>
          <a:noFill/>
          <a:ln>
            <a:noFill/>
          </a:ln>
        </p:spPr>
        <p:txBody>
          <a:bodyPr spcFirstLastPara="1" wrap="square" lIns="91425" tIns="45700" rIns="91425" bIns="45700" anchor="t" anchorCtr="0">
            <a:normAutofit/>
          </a:bodyPr>
          <a:lstStyle/>
          <a:p>
            <a:pPr marL="9525" lvl="0" indent="0" algn="l" rtl="0">
              <a:lnSpc>
                <a:spcPct val="107000"/>
              </a:lnSpc>
              <a:spcBef>
                <a:spcPts val="0"/>
              </a:spcBef>
              <a:spcAft>
                <a:spcPts val="0"/>
              </a:spcAft>
              <a:buClr>
                <a:schemeClr val="lt1"/>
              </a:buClr>
              <a:buSzPts val="4000"/>
              <a:buNone/>
            </a:pPr>
            <a:r>
              <a:rPr lang="en-US" sz="3500" dirty="0">
                <a:latin typeface="Alexandria Light" pitchFamily="2" charset="-78"/>
                <a:ea typeface="Verdana" panose="020B0604030504040204" pitchFamily="34" charset="0"/>
                <a:cs typeface="Alexandria Light" pitchFamily="2" charset="-78"/>
                <a:sym typeface="Gill Sans"/>
              </a:rPr>
              <a:t>IOTA consortium and Gynaia as spin-off</a:t>
            </a:r>
          </a:p>
        </p:txBody>
      </p:sp>
    </p:spTree>
    <p:extLst>
      <p:ext uri="{BB962C8B-B14F-4D97-AF65-F5344CB8AC3E}">
        <p14:creationId xmlns:p14="http://schemas.microsoft.com/office/powerpoint/2010/main" val="31926637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ep 16">
            <a:extLst>
              <a:ext uri="{FF2B5EF4-FFF2-40B4-BE49-F238E27FC236}">
                <a16:creationId xmlns:a16="http://schemas.microsoft.com/office/drawing/2014/main" id="{07B05AB1-C824-4E99-BB3B-3C4292DA2C70}"/>
              </a:ext>
            </a:extLst>
          </p:cNvPr>
          <p:cNvGrpSpPr/>
          <p:nvPr/>
        </p:nvGrpSpPr>
        <p:grpSpPr>
          <a:xfrm>
            <a:off x="7546848" y="2744979"/>
            <a:ext cx="4533511" cy="4405192"/>
            <a:chOff x="6647160" y="1457097"/>
            <a:chExt cx="5505048" cy="5349230"/>
          </a:xfrm>
        </p:grpSpPr>
        <p:pic>
          <p:nvPicPr>
            <p:cNvPr id="4" name="Picture 3" descr="Screen Shot 2013-09-10 at 20.30.26.png"/>
            <p:cNvPicPr>
              <a:picLocks noChangeAspect="1"/>
            </p:cNvPicPr>
            <p:nvPr/>
          </p:nvPicPr>
          <p:blipFill rotWithShape="1">
            <a:blip r:embed="rId3">
              <a:extLst>
                <a:ext uri="{28A0092B-C50C-407E-A947-70E740481C1C}">
                  <a14:useLocalDpi xmlns:a14="http://schemas.microsoft.com/office/drawing/2010/main" val="0"/>
                </a:ext>
              </a:extLst>
            </a:blip>
            <a:srcRect l="49650" t="19112"/>
            <a:stretch/>
          </p:blipFill>
          <p:spPr>
            <a:xfrm>
              <a:off x="8395294" y="1457097"/>
              <a:ext cx="3756914" cy="5349230"/>
            </a:xfrm>
            <a:prstGeom prst="rect">
              <a:avLst/>
            </a:prstGeom>
          </p:spPr>
        </p:pic>
        <p:grpSp>
          <p:nvGrpSpPr>
            <p:cNvPr id="16" name="Groep 15">
              <a:extLst>
                <a:ext uri="{FF2B5EF4-FFF2-40B4-BE49-F238E27FC236}">
                  <a16:creationId xmlns:a16="http://schemas.microsoft.com/office/drawing/2014/main" id="{6202C5A3-14BD-43E6-9475-D5F660E207BF}"/>
                </a:ext>
              </a:extLst>
            </p:cNvPr>
            <p:cNvGrpSpPr/>
            <p:nvPr/>
          </p:nvGrpSpPr>
          <p:grpSpPr>
            <a:xfrm>
              <a:off x="6647160" y="4198320"/>
              <a:ext cx="1816500" cy="2266939"/>
              <a:chOff x="6647160" y="4198320"/>
              <a:chExt cx="1816500" cy="2266939"/>
            </a:xfrm>
          </p:grpSpPr>
          <p:pic>
            <p:nvPicPr>
              <p:cNvPr id="15" name="Afbeelding 14">
                <a:extLst>
                  <a:ext uri="{FF2B5EF4-FFF2-40B4-BE49-F238E27FC236}">
                    <a16:creationId xmlns:a16="http://schemas.microsoft.com/office/drawing/2014/main" id="{8DF0207B-D058-474B-8C65-A25C3B8F1A4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333" t="16564" r="47731" b="44740"/>
              <a:stretch/>
            </p:blipFill>
            <p:spPr>
              <a:xfrm>
                <a:off x="6755385" y="4198320"/>
                <a:ext cx="1572953" cy="1990387"/>
              </a:xfrm>
              <a:prstGeom prst="rect">
                <a:avLst/>
              </a:prstGeom>
            </p:spPr>
          </p:pic>
          <p:sp>
            <p:nvSpPr>
              <p:cNvPr id="5" name="Tekstvak 4">
                <a:extLst>
                  <a:ext uri="{FF2B5EF4-FFF2-40B4-BE49-F238E27FC236}">
                    <a16:creationId xmlns:a16="http://schemas.microsoft.com/office/drawing/2014/main" id="{74F95C3E-8502-454E-84B1-E5AA3627C368}"/>
                  </a:ext>
                </a:extLst>
              </p:cNvPr>
              <p:cNvSpPr txBox="1"/>
              <p:nvPr/>
            </p:nvSpPr>
            <p:spPr>
              <a:xfrm>
                <a:off x="6647160" y="6128899"/>
                <a:ext cx="1816500" cy="336360"/>
              </a:xfrm>
              <a:prstGeom prst="rect">
                <a:avLst/>
              </a:prstGeom>
              <a:noFill/>
            </p:spPr>
            <p:txBody>
              <a:bodyPr wrap="none" rtlCol="0">
                <a:spAutoFit/>
              </a:bodyPr>
              <a:lstStyle/>
              <a:p>
                <a:r>
                  <a:rPr lang="nl-BE" sz="1200" dirty="0" err="1"/>
                  <a:t>Daniela</a:t>
                </a:r>
                <a:r>
                  <a:rPr lang="nl-BE" sz="1200" dirty="0"/>
                  <a:t> </a:t>
                </a:r>
                <a:r>
                  <a:rPr lang="nl-BE" sz="1200" dirty="0" err="1"/>
                  <a:t>Fischerova</a:t>
                </a:r>
                <a:endParaRPr lang="nl-BE" sz="1200" dirty="0"/>
              </a:p>
            </p:txBody>
          </p:sp>
        </p:grpSp>
      </p:grpSp>
      <p:pic>
        <p:nvPicPr>
          <p:cNvPr id="8" name="Picture 1" descr="C:\Users\vaio\Documents\Dia presentaties\a a a a IOTA Leuven\Foto\Dirk and Lil.jpg"/>
          <p:cNvPicPr>
            <a:picLocks noChangeAspect="1" noChangeArrowheads="1"/>
          </p:cNvPicPr>
          <p:nvPr/>
        </p:nvPicPr>
        <p:blipFill rotWithShape="1">
          <a:blip r:embed="rId5" cstate="print"/>
          <a:srcRect l="18500" t="7763" r="35038" b="57749"/>
          <a:stretch/>
        </p:blipFill>
        <p:spPr bwMode="auto">
          <a:xfrm flipH="1">
            <a:off x="210966" y="2755156"/>
            <a:ext cx="2305276" cy="1283413"/>
          </a:xfrm>
          <a:prstGeom prst="rect">
            <a:avLst/>
          </a:prstGeom>
          <a:noFill/>
        </p:spPr>
      </p:pic>
      <p:sp>
        <p:nvSpPr>
          <p:cNvPr id="3" name="Rechthoek 2"/>
          <p:cNvSpPr/>
          <p:nvPr/>
        </p:nvSpPr>
        <p:spPr bwMode="auto">
          <a:xfrm>
            <a:off x="3716274" y="4144406"/>
            <a:ext cx="41148" cy="402449"/>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fontAlgn="base">
              <a:spcBef>
                <a:spcPct val="20000"/>
              </a:spcBef>
              <a:spcAft>
                <a:spcPct val="0"/>
              </a:spcAft>
            </a:pPr>
            <a:endParaRPr lang="nl-BE">
              <a:solidFill>
                <a:schemeClr val="bg1"/>
              </a:solidFill>
              <a:latin typeface="Arial" charset="0"/>
            </a:endParaRPr>
          </a:p>
        </p:txBody>
      </p:sp>
      <p:pic>
        <p:nvPicPr>
          <p:cNvPr id="11" name="Tijdelijke aanduiding voor inhoud 3"/>
          <p:cNvPicPr>
            <a:picLocks noChangeAspect="1"/>
          </p:cNvPicPr>
          <p:nvPr/>
        </p:nvPicPr>
        <p:blipFill rotWithShape="1">
          <a:blip r:embed="rId6" cstate="print">
            <a:extLst>
              <a:ext uri="{28A0092B-C50C-407E-A947-70E740481C1C}">
                <a14:useLocalDpi xmlns:a14="http://schemas.microsoft.com/office/drawing/2010/main" val="0"/>
              </a:ext>
            </a:extLst>
          </a:blip>
          <a:srcRect l="5887" t="8006" r="11767" b="28488"/>
          <a:stretch/>
        </p:blipFill>
        <p:spPr>
          <a:xfrm flipH="1">
            <a:off x="2516242" y="2758270"/>
            <a:ext cx="2208060" cy="1277184"/>
          </a:xfrm>
          <a:prstGeom prst="rect">
            <a:avLst/>
          </a:prstGeom>
        </p:spPr>
      </p:pic>
      <p:sp>
        <p:nvSpPr>
          <p:cNvPr id="9" name="Tekstvak 8"/>
          <p:cNvSpPr txBox="1"/>
          <p:nvPr/>
        </p:nvSpPr>
        <p:spPr>
          <a:xfrm flipH="1">
            <a:off x="1773725" y="6255228"/>
            <a:ext cx="3993092" cy="400110"/>
          </a:xfrm>
          <a:prstGeom prst="rect">
            <a:avLst/>
          </a:prstGeom>
          <a:noFill/>
        </p:spPr>
        <p:txBody>
          <a:bodyPr wrap="square" rtlCol="0">
            <a:spAutoFit/>
          </a:bodyPr>
          <a:lstStyle/>
          <a:p>
            <a:r>
              <a:rPr lang="nl-BE" sz="2000" dirty="0"/>
              <a:t>Ultrasound </a:t>
            </a:r>
            <a:r>
              <a:rPr lang="nl-BE" sz="2000" dirty="0" err="1"/>
              <a:t>Obstet</a:t>
            </a:r>
            <a:r>
              <a:rPr lang="nl-BE" sz="2000" dirty="0"/>
              <a:t> </a:t>
            </a:r>
            <a:r>
              <a:rPr lang="nl-BE" sz="2000" dirty="0" err="1"/>
              <a:t>Gynecol</a:t>
            </a:r>
            <a:r>
              <a:rPr lang="nl-BE" sz="2000" dirty="0"/>
              <a:t>. 2000</a:t>
            </a:r>
          </a:p>
        </p:txBody>
      </p:sp>
      <p:pic>
        <p:nvPicPr>
          <p:cNvPr id="14" name="Afbeelding 13"/>
          <p:cNvPicPr>
            <a:picLocks noChangeAspect="1"/>
          </p:cNvPicPr>
          <p:nvPr/>
        </p:nvPicPr>
        <p:blipFill>
          <a:blip r:embed="rId7"/>
          <a:stretch>
            <a:fillRect/>
          </a:stretch>
        </p:blipFill>
        <p:spPr>
          <a:xfrm>
            <a:off x="1708685" y="4362261"/>
            <a:ext cx="1712548" cy="1633190"/>
          </a:xfrm>
          <a:prstGeom prst="rect">
            <a:avLst/>
          </a:prstGeom>
        </p:spPr>
      </p:pic>
      <p:pic>
        <p:nvPicPr>
          <p:cNvPr id="6" name="Picture 5"/>
          <p:cNvPicPr>
            <a:picLocks noChangeAspect="1" noChangeArrowheads="1"/>
          </p:cNvPicPr>
          <p:nvPr/>
        </p:nvPicPr>
        <p:blipFill rotWithShape="1">
          <a:blip r:embed="rId8" cstate="print"/>
          <a:srcRect b="13863"/>
          <a:stretch/>
        </p:blipFill>
        <p:spPr bwMode="auto">
          <a:xfrm>
            <a:off x="129965" y="958892"/>
            <a:ext cx="8966593" cy="1730154"/>
          </a:xfrm>
          <a:prstGeom prst="rect">
            <a:avLst/>
          </a:prstGeom>
          <a:noFill/>
          <a:ln w="9525">
            <a:noFill/>
            <a:miter lim="800000"/>
            <a:headEnd/>
            <a:tailEnd/>
          </a:ln>
        </p:spPr>
      </p:pic>
      <p:pic>
        <p:nvPicPr>
          <p:cNvPr id="2052" name="Picture 4" descr="Afbeeldingsresultaat voor herman verrelst"/>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5052" t="-4089" r="17545" b="4089"/>
          <a:stretch/>
        </p:blipFill>
        <p:spPr bwMode="auto">
          <a:xfrm>
            <a:off x="4801750" y="2690244"/>
            <a:ext cx="1166976" cy="1355301"/>
          </a:xfrm>
          <a:prstGeom prst="rect">
            <a:avLst/>
          </a:prstGeom>
          <a:noFill/>
          <a:extLst>
            <a:ext uri="{909E8E84-426E-40DD-AFC4-6F175D3DCCD1}">
              <a14:hiddenFill xmlns:a14="http://schemas.microsoft.com/office/drawing/2010/main">
                <a:solidFill>
                  <a:srgbClr val="FFFFFF"/>
                </a:solidFill>
              </a14:hiddenFill>
            </a:ext>
          </a:extLst>
        </p:spPr>
      </p:pic>
      <p:pic>
        <p:nvPicPr>
          <p:cNvPr id="13" name="Afbeelding 12"/>
          <p:cNvPicPr>
            <a:picLocks noChangeAspect="1"/>
          </p:cNvPicPr>
          <p:nvPr/>
        </p:nvPicPr>
        <p:blipFill rotWithShape="1">
          <a:blip r:embed="rId10">
            <a:extLst>
              <a:ext uri="{28A0092B-C50C-407E-A947-70E740481C1C}">
                <a14:useLocalDpi xmlns:a14="http://schemas.microsoft.com/office/drawing/2010/main" val="0"/>
              </a:ext>
            </a:extLst>
          </a:blip>
          <a:srcRect l="7280" r="9162"/>
          <a:stretch/>
        </p:blipFill>
        <p:spPr>
          <a:xfrm>
            <a:off x="6040644" y="2757028"/>
            <a:ext cx="1076669" cy="1288517"/>
          </a:xfrm>
          <a:prstGeom prst="rect">
            <a:avLst/>
          </a:prstGeom>
        </p:spPr>
      </p:pic>
      <p:pic>
        <p:nvPicPr>
          <p:cNvPr id="19" name="Picture 5"/>
          <p:cNvPicPr>
            <a:picLocks noChangeAspect="1" noChangeArrowheads="1"/>
          </p:cNvPicPr>
          <p:nvPr/>
        </p:nvPicPr>
        <p:blipFill rotWithShape="1">
          <a:blip r:embed="rId8" cstate="print"/>
          <a:srcRect t="82958" r="85219" b="3123"/>
          <a:stretch/>
        </p:blipFill>
        <p:spPr bwMode="auto">
          <a:xfrm>
            <a:off x="8235342" y="2369074"/>
            <a:ext cx="1325362" cy="279574"/>
          </a:xfrm>
          <a:prstGeom prst="rect">
            <a:avLst/>
          </a:prstGeom>
          <a:noFill/>
          <a:ln w="9525">
            <a:noFill/>
            <a:miter lim="800000"/>
            <a:headEnd/>
            <a:tailEnd/>
          </a:ln>
        </p:spPr>
      </p:pic>
      <p:sp>
        <p:nvSpPr>
          <p:cNvPr id="7" name="Tekstvak 5">
            <a:extLst>
              <a:ext uri="{FF2B5EF4-FFF2-40B4-BE49-F238E27FC236}">
                <a16:creationId xmlns:a16="http://schemas.microsoft.com/office/drawing/2014/main" id="{D949835C-E7C0-E854-C54A-913006878A2E}"/>
              </a:ext>
            </a:extLst>
          </p:cNvPr>
          <p:cNvSpPr txBox="1"/>
          <p:nvPr/>
        </p:nvSpPr>
        <p:spPr>
          <a:xfrm>
            <a:off x="129965" y="167680"/>
            <a:ext cx="1095172" cy="584775"/>
          </a:xfrm>
          <a:prstGeom prst="rect">
            <a:avLst/>
          </a:prstGeom>
          <a:noFill/>
        </p:spPr>
        <p:txBody>
          <a:bodyPr wrap="none" rtlCol="0">
            <a:spAutoFit/>
          </a:bodyPr>
          <a:lstStyle/>
          <a:p>
            <a:r>
              <a:rPr lang="nl-BE" sz="3200" dirty="0">
                <a:solidFill>
                  <a:schemeClr val="bg1"/>
                </a:solidFill>
                <a:latin typeface="Arial" pitchFamily="34" charset="0"/>
                <a:ea typeface="+mj-ea"/>
                <a:cs typeface="Arial" pitchFamily="34" charset="0"/>
              </a:rPr>
              <a:t>2000</a:t>
            </a:r>
          </a:p>
        </p:txBody>
      </p:sp>
    </p:spTree>
    <p:extLst>
      <p:ext uri="{BB962C8B-B14F-4D97-AF65-F5344CB8AC3E}">
        <p14:creationId xmlns:p14="http://schemas.microsoft.com/office/powerpoint/2010/main" val="909984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59C79-DDFA-17EE-3236-3BCC6D4870BE}"/>
            </a:ext>
          </a:extLst>
        </p:cNvPr>
        <p:cNvGrpSpPr/>
        <p:nvPr/>
      </p:nvGrpSpPr>
      <p:grpSpPr>
        <a:xfrm>
          <a:off x="0" y="0"/>
          <a:ext cx="0" cy="0"/>
          <a:chOff x="0" y="0"/>
          <a:chExt cx="0" cy="0"/>
        </a:xfrm>
      </p:grpSpPr>
      <p:pic>
        <p:nvPicPr>
          <p:cNvPr id="32" name="Picture 31">
            <a:extLst>
              <a:ext uri="{FF2B5EF4-FFF2-40B4-BE49-F238E27FC236}">
                <a16:creationId xmlns:a16="http://schemas.microsoft.com/office/drawing/2014/main" id="{54CC7132-AC53-80B0-200C-BFD6186FD616}"/>
              </a:ext>
            </a:extLst>
          </p:cNvPr>
          <p:cNvPicPr>
            <a:picLocks noChangeAspect="1"/>
          </p:cNvPicPr>
          <p:nvPr/>
        </p:nvPicPr>
        <p:blipFill>
          <a:blip r:embed="rId3" cstate="hqprint">
            <a:extLst>
              <a:ext uri="{28A0092B-C50C-407E-A947-70E740481C1C}">
                <a14:useLocalDpi xmlns:a14="http://schemas.microsoft.com/office/drawing/2010/main"/>
              </a:ext>
            </a:extLst>
          </a:blip>
          <a:srcRect r="19355"/>
          <a:stretch>
            <a:fillRect/>
          </a:stretch>
        </p:blipFill>
        <p:spPr>
          <a:xfrm>
            <a:off x="1" y="489395"/>
            <a:ext cx="3084844" cy="6368605"/>
          </a:xfrm>
          <a:prstGeom prst="rect">
            <a:avLst/>
          </a:prstGeom>
        </p:spPr>
      </p:pic>
      <p:sp>
        <p:nvSpPr>
          <p:cNvPr id="33" name="Text 11">
            <a:extLst>
              <a:ext uri="{FF2B5EF4-FFF2-40B4-BE49-F238E27FC236}">
                <a16:creationId xmlns:a16="http://schemas.microsoft.com/office/drawing/2014/main" id="{21F715B7-B97F-9D18-6E6C-74B0FA097D3D}"/>
              </a:ext>
            </a:extLst>
          </p:cNvPr>
          <p:cNvSpPr/>
          <p:nvPr/>
        </p:nvSpPr>
        <p:spPr>
          <a:xfrm>
            <a:off x="8683426" y="4391290"/>
            <a:ext cx="3264735" cy="295275"/>
          </a:xfrm>
          <a:prstGeom prst="rect">
            <a:avLst/>
          </a:prstGeom>
          <a:noFill/>
          <a:ln/>
        </p:spPr>
        <p:txBody>
          <a:bodyPr wrap="square" lIns="0" tIns="0" rIns="0" bIns="0" rtlCol="0" anchor="t"/>
          <a:lstStyle/>
          <a:p>
            <a:pPr marL="0" marR="0" lvl="0" indent="0" algn="l" defTabSz="914400" rtl="0" eaLnBrk="1" fontAlgn="auto" latinLnBrk="0" hangingPunct="1">
              <a:lnSpc>
                <a:spcPts val="2292"/>
              </a:lnSpc>
              <a:spcBef>
                <a:spcPts val="0"/>
              </a:spcBef>
              <a:spcAft>
                <a:spcPts val="0"/>
              </a:spcAft>
              <a:buClrTx/>
              <a:buSzTx/>
              <a:buFontTx/>
              <a:buNone/>
              <a:tabLst/>
              <a:defRPr/>
            </a:pPr>
            <a:r>
              <a:rPr kumimoji="0" lang="en-US" sz="1600" b="1" i="0" u="none" strike="noStrike" kern="1200" cap="none" spc="-56" normalizeH="0" baseline="0" noProof="0" dirty="0">
                <a:ln>
                  <a:noFill/>
                </a:ln>
                <a:solidFill>
                  <a:srgbClr val="272525"/>
                </a:solidFill>
                <a:effectLst/>
                <a:uLnTx/>
                <a:uFillTx/>
                <a:latin typeface="Avenir Book" panose="02000503020000020003" pitchFamily="2" charset="0"/>
                <a:ea typeface="Inter Bold" pitchFamily="34" charset="-122"/>
                <a:cs typeface="Inter Bold" pitchFamily="34" charset="-120"/>
              </a:rPr>
              <a:t>Access to ADNEX &amp; model apps</a:t>
            </a:r>
            <a:endParaRPr kumimoji="0" lang="en-US" sz="16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sp>
        <p:nvSpPr>
          <p:cNvPr id="34" name="Text 12">
            <a:extLst>
              <a:ext uri="{FF2B5EF4-FFF2-40B4-BE49-F238E27FC236}">
                <a16:creationId xmlns:a16="http://schemas.microsoft.com/office/drawing/2014/main" id="{E6D24E91-67DD-C090-5FC7-490342C55F70}"/>
              </a:ext>
            </a:extLst>
          </p:cNvPr>
          <p:cNvSpPr/>
          <p:nvPr/>
        </p:nvSpPr>
        <p:spPr>
          <a:xfrm>
            <a:off x="8683427" y="4799973"/>
            <a:ext cx="3084844" cy="907257"/>
          </a:xfrm>
          <a:prstGeom prst="rect">
            <a:avLst/>
          </a:prstGeom>
          <a:noFill/>
          <a:ln/>
        </p:spPr>
        <p:txBody>
          <a:bodyPr wrap="square" lIns="0" tIns="0" rIns="0" bIns="0" rtlCol="0" anchor="t"/>
          <a:lstStyle/>
          <a:p>
            <a:pPr marL="0" marR="0" lvl="0" indent="0" algn="l" defTabSz="914400" rtl="0" eaLnBrk="1" fontAlgn="auto" latinLnBrk="0" hangingPunct="1">
              <a:lnSpc>
                <a:spcPts val="2375"/>
              </a:lnSpc>
              <a:spcBef>
                <a:spcPts val="0"/>
              </a:spcBef>
              <a:spcAft>
                <a:spcPts val="0"/>
              </a:spcAft>
              <a:buClrTx/>
              <a:buSzTx/>
              <a:buFontTx/>
              <a:buNone/>
              <a:tabLst/>
              <a:defRPr/>
            </a:pPr>
            <a:r>
              <a:rPr kumimoji="0" lang="en-US" sz="1200" b="0" i="0" u="none" strike="noStrike" kern="1200" cap="none" spc="-30" normalizeH="0" baseline="0" noProof="0" dirty="0">
                <a:ln>
                  <a:noFill/>
                </a:ln>
                <a:solidFill>
                  <a:srgbClr val="272525"/>
                </a:solidFill>
                <a:effectLst/>
                <a:uLnTx/>
                <a:uFillTx/>
                <a:latin typeface="Avenir Book" panose="02000503020000020003" pitchFamily="2" charset="0"/>
                <a:ea typeface="Inter" pitchFamily="34" charset="-122"/>
                <a:cs typeface="Inter" pitchFamily="34" charset="-120"/>
              </a:rPr>
              <a:t>Use compliant, robust web and phone apps in your practice. Phone, tablet, laptop, …</a:t>
            </a:r>
            <a:endPar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pic>
        <p:nvPicPr>
          <p:cNvPr id="24" name="Image 2" descr="preencoded.png">
            <a:extLst>
              <a:ext uri="{FF2B5EF4-FFF2-40B4-BE49-F238E27FC236}">
                <a16:creationId xmlns:a16="http://schemas.microsoft.com/office/drawing/2014/main" id="{7A324D71-8437-B0AA-B8E4-A5E2DE46005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10346" y="4337040"/>
            <a:ext cx="460970" cy="460970"/>
          </a:xfrm>
          <a:prstGeom prst="rect">
            <a:avLst/>
          </a:prstGeom>
        </p:spPr>
      </p:pic>
      <p:sp>
        <p:nvSpPr>
          <p:cNvPr id="16" name="Text 8">
            <a:extLst>
              <a:ext uri="{FF2B5EF4-FFF2-40B4-BE49-F238E27FC236}">
                <a16:creationId xmlns:a16="http://schemas.microsoft.com/office/drawing/2014/main" id="{086921DA-64EF-10F9-721A-A6689F944F21}"/>
              </a:ext>
            </a:extLst>
          </p:cNvPr>
          <p:cNvSpPr/>
          <p:nvPr/>
        </p:nvSpPr>
        <p:spPr>
          <a:xfrm>
            <a:off x="4978042" y="2998867"/>
            <a:ext cx="2362696" cy="295275"/>
          </a:xfrm>
          <a:prstGeom prst="rect">
            <a:avLst/>
          </a:prstGeom>
          <a:noFill/>
          <a:ln/>
        </p:spPr>
        <p:txBody>
          <a:bodyPr wrap="none" lIns="0" tIns="0" rIns="0" bIns="0" rtlCol="0" anchor="t"/>
          <a:lstStyle/>
          <a:p>
            <a:pPr marL="0" marR="0" lvl="0" indent="0" algn="l" defTabSz="914400" rtl="0" eaLnBrk="1" fontAlgn="auto" latinLnBrk="0" hangingPunct="1">
              <a:lnSpc>
                <a:spcPts val="2292"/>
              </a:lnSpc>
              <a:spcBef>
                <a:spcPts val="0"/>
              </a:spcBef>
              <a:spcAft>
                <a:spcPts val="0"/>
              </a:spcAft>
              <a:buClrTx/>
              <a:buSzTx/>
              <a:buFontTx/>
              <a:buNone/>
              <a:tabLst/>
              <a:defRPr/>
            </a:pPr>
            <a:r>
              <a:rPr kumimoji="0" lang="en-US" sz="1600" b="1" i="0" u="none" strike="noStrike" kern="1200" cap="none" spc="-56" normalizeH="0" baseline="0" noProof="0" dirty="0">
                <a:ln>
                  <a:noFill/>
                </a:ln>
                <a:solidFill>
                  <a:srgbClr val="272525"/>
                </a:solidFill>
                <a:effectLst/>
                <a:uLnTx/>
                <a:uFillTx/>
                <a:latin typeface="Avenir Book" panose="02000503020000020003" pitchFamily="2" charset="0"/>
                <a:ea typeface="Inter Bold" pitchFamily="34" charset="-122"/>
                <a:cs typeface="Inter Bold" pitchFamily="34" charset="-120"/>
              </a:rPr>
              <a:t>Case database</a:t>
            </a:r>
            <a:endParaRPr kumimoji="0" lang="en-US" sz="16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sp>
        <p:nvSpPr>
          <p:cNvPr id="17" name="Text 9">
            <a:extLst>
              <a:ext uri="{FF2B5EF4-FFF2-40B4-BE49-F238E27FC236}">
                <a16:creationId xmlns:a16="http://schemas.microsoft.com/office/drawing/2014/main" id="{82F80CA0-C080-6E85-ED2D-4F35A2E8CA5E}"/>
              </a:ext>
            </a:extLst>
          </p:cNvPr>
          <p:cNvSpPr/>
          <p:nvPr/>
        </p:nvSpPr>
        <p:spPr>
          <a:xfrm>
            <a:off x="4978042" y="3398024"/>
            <a:ext cx="2534344" cy="907257"/>
          </a:xfrm>
          <a:prstGeom prst="rect">
            <a:avLst/>
          </a:prstGeom>
          <a:noFill/>
          <a:ln/>
        </p:spPr>
        <p:txBody>
          <a:bodyPr wrap="square" lIns="0" tIns="0" rIns="0" bIns="0" rtlCol="0" anchor="t"/>
          <a:lstStyle/>
          <a:p>
            <a:pPr marL="0" marR="0" lvl="0" indent="0" algn="l" defTabSz="914400" rtl="0" eaLnBrk="1" fontAlgn="auto" latinLnBrk="0" hangingPunct="1">
              <a:lnSpc>
                <a:spcPts val="2375"/>
              </a:lnSpc>
              <a:spcBef>
                <a:spcPts val="0"/>
              </a:spcBef>
              <a:spcAft>
                <a:spcPts val="0"/>
              </a:spcAft>
              <a:buClrTx/>
              <a:buSzTx/>
              <a:buFontTx/>
              <a:buNone/>
              <a:tabLst/>
              <a:defRPr/>
            </a:pPr>
            <a:r>
              <a:rPr kumimoji="0" lang="en-US" sz="1200" b="0" i="0" u="none" strike="noStrike" kern="1200" cap="none" spc="-30" normalizeH="0" baseline="0" noProof="0" dirty="0">
                <a:ln>
                  <a:noFill/>
                </a:ln>
                <a:solidFill>
                  <a:srgbClr val="272525"/>
                </a:solidFill>
                <a:effectLst/>
                <a:uLnTx/>
                <a:uFillTx/>
                <a:latin typeface="Avenir Book" panose="02000503020000020003" pitchFamily="2" charset="0"/>
                <a:ea typeface="Inter" pitchFamily="34" charset="-122"/>
                <a:cs typeface="Inter" pitchFamily="34" charset="-120"/>
              </a:rPr>
              <a:t>Continuously growing set of interesting clinical cases for review.</a:t>
            </a:r>
            <a:endPar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pic>
        <p:nvPicPr>
          <p:cNvPr id="26" name="Image 4" descr="preencoded.png">
            <a:extLst>
              <a:ext uri="{FF2B5EF4-FFF2-40B4-BE49-F238E27FC236}">
                <a16:creationId xmlns:a16="http://schemas.microsoft.com/office/drawing/2014/main" id="{A0F32F24-C18A-3047-DD6D-8F54792CDC0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09999" y="2851663"/>
            <a:ext cx="460970" cy="460970"/>
          </a:xfrm>
          <a:prstGeom prst="rect">
            <a:avLst/>
          </a:prstGeom>
        </p:spPr>
      </p:pic>
      <p:sp>
        <p:nvSpPr>
          <p:cNvPr id="13" name="Text 5">
            <a:extLst>
              <a:ext uri="{FF2B5EF4-FFF2-40B4-BE49-F238E27FC236}">
                <a16:creationId xmlns:a16="http://schemas.microsoft.com/office/drawing/2014/main" id="{040232A7-F024-9148-2AED-0AD7B9390C2A}"/>
              </a:ext>
            </a:extLst>
          </p:cNvPr>
          <p:cNvSpPr/>
          <p:nvPr/>
        </p:nvSpPr>
        <p:spPr>
          <a:xfrm>
            <a:off x="8683427" y="2998867"/>
            <a:ext cx="2534344" cy="313766"/>
          </a:xfrm>
          <a:prstGeom prst="rect">
            <a:avLst/>
          </a:prstGeom>
          <a:noFill/>
          <a:ln/>
        </p:spPr>
        <p:txBody>
          <a:bodyPr wrap="square" lIns="0" tIns="0" rIns="0" bIns="0" rtlCol="0" anchor="t"/>
          <a:lstStyle/>
          <a:p>
            <a:pPr marL="0" marR="0" lvl="0" indent="0" algn="l" defTabSz="914400" rtl="0" eaLnBrk="1" fontAlgn="auto" latinLnBrk="0" hangingPunct="1">
              <a:lnSpc>
                <a:spcPts val="2292"/>
              </a:lnSpc>
              <a:spcBef>
                <a:spcPts val="0"/>
              </a:spcBef>
              <a:spcAft>
                <a:spcPts val="0"/>
              </a:spcAft>
              <a:buClrTx/>
              <a:buSzTx/>
              <a:buFontTx/>
              <a:buNone/>
              <a:tabLst/>
              <a:defRPr/>
            </a:pPr>
            <a:r>
              <a:rPr kumimoji="0" lang="en-US" sz="1600" b="1" i="0" u="none" strike="noStrike" kern="1200" cap="none" spc="-56" normalizeH="0" baseline="0" noProof="0" dirty="0">
                <a:ln>
                  <a:noFill/>
                </a:ln>
                <a:solidFill>
                  <a:srgbClr val="272525"/>
                </a:solidFill>
                <a:effectLst/>
                <a:uLnTx/>
                <a:uFillTx/>
                <a:latin typeface="Avenir Book" panose="02000503020000020003" pitchFamily="2" charset="0"/>
                <a:ea typeface="Inter Bold" pitchFamily="34" charset="-122"/>
                <a:cs typeface="Inter Bold" pitchFamily="34" charset="-120"/>
              </a:rPr>
              <a:t>Quality Assurance Program</a:t>
            </a:r>
            <a:endParaRPr kumimoji="0" lang="en-US" sz="16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sp>
        <p:nvSpPr>
          <p:cNvPr id="14" name="Text 6">
            <a:extLst>
              <a:ext uri="{FF2B5EF4-FFF2-40B4-BE49-F238E27FC236}">
                <a16:creationId xmlns:a16="http://schemas.microsoft.com/office/drawing/2014/main" id="{6F9CF97C-5C3C-481E-938D-9DDFB99A15D4}"/>
              </a:ext>
            </a:extLst>
          </p:cNvPr>
          <p:cNvSpPr/>
          <p:nvPr/>
        </p:nvSpPr>
        <p:spPr>
          <a:xfrm>
            <a:off x="8683427" y="3398024"/>
            <a:ext cx="2534344" cy="1209675"/>
          </a:xfrm>
          <a:prstGeom prst="rect">
            <a:avLst/>
          </a:prstGeom>
          <a:noFill/>
          <a:ln/>
        </p:spPr>
        <p:txBody>
          <a:bodyPr wrap="square" lIns="0" tIns="0" rIns="0" bIns="0" rtlCol="0" anchor="t"/>
          <a:lstStyle/>
          <a:p>
            <a:pPr marL="0" marR="0" lvl="0" indent="0" algn="l" defTabSz="914400" rtl="0" eaLnBrk="1" fontAlgn="auto" latinLnBrk="0" hangingPunct="1">
              <a:lnSpc>
                <a:spcPts val="2375"/>
              </a:lnSpc>
              <a:spcBef>
                <a:spcPts val="0"/>
              </a:spcBef>
              <a:spcAft>
                <a:spcPts val="0"/>
              </a:spcAft>
              <a:buClrTx/>
              <a:buSzTx/>
              <a:buFontTx/>
              <a:buNone/>
              <a:tabLst/>
              <a:defRPr/>
            </a:pPr>
            <a:r>
              <a:rPr kumimoji="0" lang="en-US" sz="1200" b="0" i="0" u="none" strike="noStrike" kern="1200" cap="none" spc="-30" normalizeH="0" baseline="0" noProof="0" dirty="0">
                <a:ln>
                  <a:noFill/>
                </a:ln>
                <a:solidFill>
                  <a:srgbClr val="272525"/>
                </a:solidFill>
                <a:effectLst/>
                <a:uLnTx/>
                <a:uFillTx/>
                <a:latin typeface="Avenir Book" panose="02000503020000020003" pitchFamily="2" charset="0"/>
                <a:ea typeface="Inter" pitchFamily="34" charset="-122"/>
                <a:cs typeface="Inter" pitchFamily="34" charset="-120"/>
              </a:rPr>
              <a:t>QC submission and review to ensure high-quality interpretation, and report.</a:t>
            </a:r>
            <a:endPar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pic>
        <p:nvPicPr>
          <p:cNvPr id="27" name="Image 3" descr="preencoded.png">
            <a:extLst>
              <a:ext uri="{FF2B5EF4-FFF2-40B4-BE49-F238E27FC236}">
                <a16:creationId xmlns:a16="http://schemas.microsoft.com/office/drawing/2014/main" id="{55EFC8B3-A6F8-78D4-FB6C-4329C90E484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71682" y="2919833"/>
            <a:ext cx="460970" cy="460970"/>
          </a:xfrm>
          <a:prstGeom prst="rect">
            <a:avLst/>
          </a:prstGeom>
        </p:spPr>
      </p:pic>
      <p:sp>
        <p:nvSpPr>
          <p:cNvPr id="19" name="Text 11">
            <a:extLst>
              <a:ext uri="{FF2B5EF4-FFF2-40B4-BE49-F238E27FC236}">
                <a16:creationId xmlns:a16="http://schemas.microsoft.com/office/drawing/2014/main" id="{D506E93D-B98B-50D2-DD47-9D083C206C61}"/>
              </a:ext>
            </a:extLst>
          </p:cNvPr>
          <p:cNvSpPr/>
          <p:nvPr/>
        </p:nvSpPr>
        <p:spPr>
          <a:xfrm>
            <a:off x="4967194" y="1488438"/>
            <a:ext cx="2534344" cy="295210"/>
          </a:xfrm>
          <a:prstGeom prst="rect">
            <a:avLst/>
          </a:prstGeom>
          <a:noFill/>
          <a:ln/>
        </p:spPr>
        <p:txBody>
          <a:bodyPr wrap="square" lIns="0" tIns="0" rIns="0" bIns="0" rtlCol="0" anchor="t"/>
          <a:lstStyle/>
          <a:p>
            <a:pPr marL="0" marR="0" lvl="0" indent="0" algn="l" defTabSz="914400" rtl="0" eaLnBrk="1" fontAlgn="auto" latinLnBrk="0" hangingPunct="1">
              <a:lnSpc>
                <a:spcPts val="2292"/>
              </a:lnSpc>
              <a:spcBef>
                <a:spcPts val="0"/>
              </a:spcBef>
              <a:spcAft>
                <a:spcPts val="0"/>
              </a:spcAft>
              <a:buClrTx/>
              <a:buSzTx/>
              <a:buFontTx/>
              <a:buNone/>
              <a:tabLst/>
              <a:defRPr/>
            </a:pPr>
            <a:r>
              <a:rPr kumimoji="0" lang="en-US" sz="1600" b="1" i="0" u="none" strike="noStrike" kern="1200" cap="none" spc="-56" normalizeH="0" baseline="0" noProof="0" dirty="0">
                <a:ln>
                  <a:noFill/>
                </a:ln>
                <a:solidFill>
                  <a:srgbClr val="272525"/>
                </a:solidFill>
                <a:effectLst/>
                <a:uLnTx/>
                <a:uFillTx/>
                <a:latin typeface="Avenir Book" panose="02000503020000020003" pitchFamily="2" charset="0"/>
                <a:ea typeface="Inter Bold" pitchFamily="34" charset="-122"/>
                <a:cs typeface="Inter Bold" pitchFamily="34" charset="-120"/>
              </a:rPr>
              <a:t>Continuous, Online Learning</a:t>
            </a:r>
            <a:endParaRPr kumimoji="0" lang="en-US" sz="16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sp>
        <p:nvSpPr>
          <p:cNvPr id="20" name="Text 12">
            <a:extLst>
              <a:ext uri="{FF2B5EF4-FFF2-40B4-BE49-F238E27FC236}">
                <a16:creationId xmlns:a16="http://schemas.microsoft.com/office/drawing/2014/main" id="{5464B5F9-55CA-520E-058B-0AF472D48ACD}"/>
              </a:ext>
            </a:extLst>
          </p:cNvPr>
          <p:cNvSpPr/>
          <p:nvPr/>
        </p:nvSpPr>
        <p:spPr>
          <a:xfrm>
            <a:off x="4967194" y="1897056"/>
            <a:ext cx="2534344" cy="907257"/>
          </a:xfrm>
          <a:prstGeom prst="rect">
            <a:avLst/>
          </a:prstGeom>
          <a:noFill/>
          <a:ln/>
        </p:spPr>
        <p:txBody>
          <a:bodyPr wrap="square" lIns="0" tIns="0" rIns="0" bIns="0" rtlCol="0" anchor="t"/>
          <a:lstStyle/>
          <a:p>
            <a:pPr marL="0" marR="0" lvl="0" indent="0" algn="l" defTabSz="914400" rtl="0" eaLnBrk="1" fontAlgn="auto" latinLnBrk="0" hangingPunct="1">
              <a:lnSpc>
                <a:spcPts val="2375"/>
              </a:lnSpc>
              <a:spcBef>
                <a:spcPts val="0"/>
              </a:spcBef>
              <a:spcAft>
                <a:spcPts val="0"/>
              </a:spcAft>
              <a:buClrTx/>
              <a:buSzTx/>
              <a:buFontTx/>
              <a:buNone/>
              <a:tabLst/>
              <a:defRPr/>
            </a:pPr>
            <a:r>
              <a:rPr kumimoji="0" lang="en-US" sz="1200" b="0" i="0" u="none" strike="noStrike" kern="1200" cap="none" spc="-30" normalizeH="0" baseline="0" noProof="0" dirty="0">
                <a:ln>
                  <a:noFill/>
                </a:ln>
                <a:solidFill>
                  <a:srgbClr val="272525"/>
                </a:solidFill>
                <a:effectLst/>
                <a:uLnTx/>
                <a:uFillTx/>
                <a:latin typeface="Avenir Book" panose="02000503020000020003" pitchFamily="2" charset="0"/>
                <a:ea typeface="Inter" pitchFamily="34" charset="-122"/>
                <a:cs typeface="Inter" pitchFamily="34" charset="-120"/>
              </a:rPr>
              <a:t>An LMS (learning management system) with rich course materials on Early Pregnancy Care.</a:t>
            </a:r>
            <a:endPar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sp>
        <p:nvSpPr>
          <p:cNvPr id="10" name="Text 2">
            <a:extLst>
              <a:ext uri="{FF2B5EF4-FFF2-40B4-BE49-F238E27FC236}">
                <a16:creationId xmlns:a16="http://schemas.microsoft.com/office/drawing/2014/main" id="{C5589572-E960-06B2-96D9-AD59518C891C}"/>
              </a:ext>
            </a:extLst>
          </p:cNvPr>
          <p:cNvSpPr/>
          <p:nvPr/>
        </p:nvSpPr>
        <p:spPr>
          <a:xfrm>
            <a:off x="8633067" y="1470829"/>
            <a:ext cx="2362696" cy="295275"/>
          </a:xfrm>
          <a:prstGeom prst="rect">
            <a:avLst/>
          </a:prstGeom>
          <a:noFill/>
          <a:ln/>
        </p:spPr>
        <p:txBody>
          <a:bodyPr wrap="none" lIns="0" tIns="0" rIns="0" bIns="0" rtlCol="0" anchor="t"/>
          <a:lstStyle/>
          <a:p>
            <a:pPr marL="0" marR="0" lvl="0" indent="0" algn="l" defTabSz="914400" rtl="0" eaLnBrk="1" fontAlgn="auto" latinLnBrk="0" hangingPunct="1">
              <a:lnSpc>
                <a:spcPts val="2292"/>
              </a:lnSpc>
              <a:spcBef>
                <a:spcPts val="0"/>
              </a:spcBef>
              <a:spcAft>
                <a:spcPts val="0"/>
              </a:spcAft>
              <a:buClrTx/>
              <a:buSzTx/>
              <a:buFontTx/>
              <a:buNone/>
              <a:tabLst/>
              <a:defRPr/>
            </a:pPr>
            <a:r>
              <a:rPr kumimoji="0" lang="en-US" sz="1600" b="1" i="0" u="none" strike="noStrike" kern="1200" cap="none" spc="-56" normalizeH="0" baseline="0" noProof="0" dirty="0">
                <a:ln>
                  <a:noFill/>
                </a:ln>
                <a:solidFill>
                  <a:srgbClr val="272525"/>
                </a:solidFill>
                <a:effectLst/>
                <a:uLnTx/>
                <a:uFillTx/>
                <a:latin typeface="Avenir Book" panose="02000503020000020003" pitchFamily="2" charset="0"/>
                <a:ea typeface="Inter Bold" pitchFamily="34" charset="-122"/>
                <a:cs typeface="Inter Bold" pitchFamily="34" charset="-120"/>
              </a:rPr>
              <a:t>Meetings &amp; Events</a:t>
            </a:r>
            <a:endParaRPr kumimoji="0" lang="en-US" sz="16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sp>
        <p:nvSpPr>
          <p:cNvPr id="11" name="Text 3">
            <a:extLst>
              <a:ext uri="{FF2B5EF4-FFF2-40B4-BE49-F238E27FC236}">
                <a16:creationId xmlns:a16="http://schemas.microsoft.com/office/drawing/2014/main" id="{A51246B8-11F5-577F-1F15-3246AB89E08E}"/>
              </a:ext>
            </a:extLst>
          </p:cNvPr>
          <p:cNvSpPr/>
          <p:nvPr/>
        </p:nvSpPr>
        <p:spPr>
          <a:xfrm>
            <a:off x="8633067" y="1879447"/>
            <a:ext cx="2534344" cy="1209675"/>
          </a:xfrm>
          <a:prstGeom prst="rect">
            <a:avLst/>
          </a:prstGeom>
          <a:noFill/>
          <a:ln/>
        </p:spPr>
        <p:txBody>
          <a:bodyPr wrap="square" lIns="0" tIns="0" rIns="0" bIns="0" rtlCol="0" anchor="t"/>
          <a:lstStyle/>
          <a:p>
            <a:pPr marL="0" marR="0" lvl="0" indent="0" algn="l" defTabSz="914400" rtl="0" eaLnBrk="1" fontAlgn="auto" latinLnBrk="0" hangingPunct="1">
              <a:lnSpc>
                <a:spcPts val="2375"/>
              </a:lnSpc>
              <a:spcBef>
                <a:spcPts val="0"/>
              </a:spcBef>
              <a:spcAft>
                <a:spcPts val="0"/>
              </a:spcAft>
              <a:buClrTx/>
              <a:buSzTx/>
              <a:buFontTx/>
              <a:buNone/>
              <a:tabLst/>
              <a:defRPr/>
            </a:pPr>
            <a:r>
              <a:rPr kumimoji="0" lang="en-US" sz="1200" b="0" i="0" u="none" strike="noStrike" kern="1200" cap="none" spc="-30" normalizeH="0" baseline="0" noProof="0" dirty="0">
                <a:ln>
                  <a:noFill/>
                </a:ln>
                <a:solidFill>
                  <a:srgbClr val="272525"/>
                </a:solidFill>
                <a:effectLst/>
                <a:uLnTx/>
                <a:uFillTx/>
                <a:latin typeface="Avenir Book" panose="02000503020000020003" pitchFamily="2" charset="0"/>
                <a:ea typeface="Inter" pitchFamily="34" charset="-122"/>
                <a:cs typeface="Inter" pitchFamily="34" charset="-120"/>
              </a:rPr>
              <a:t>Expert-led in-person seminars for interactive learning and discussion, stand-alone or linked to congresses.</a:t>
            </a:r>
          </a:p>
        </p:txBody>
      </p:sp>
      <p:pic>
        <p:nvPicPr>
          <p:cNvPr id="36" name="Graphic 35" descr="Teacher with solid fill">
            <a:extLst>
              <a:ext uri="{FF2B5EF4-FFF2-40B4-BE49-F238E27FC236}">
                <a16:creationId xmlns:a16="http://schemas.microsoft.com/office/drawing/2014/main" id="{8E2DB520-FC1E-19A3-0941-AB2A145F520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74609" y="1387981"/>
            <a:ext cx="542495" cy="542495"/>
          </a:xfrm>
          <a:prstGeom prst="rect">
            <a:avLst/>
          </a:prstGeom>
        </p:spPr>
      </p:pic>
      <p:sp>
        <p:nvSpPr>
          <p:cNvPr id="30" name="Text 8">
            <a:extLst>
              <a:ext uri="{FF2B5EF4-FFF2-40B4-BE49-F238E27FC236}">
                <a16:creationId xmlns:a16="http://schemas.microsoft.com/office/drawing/2014/main" id="{9CE7F77B-DF47-8933-556A-DDC1BBB6AC72}"/>
              </a:ext>
            </a:extLst>
          </p:cNvPr>
          <p:cNvSpPr/>
          <p:nvPr/>
        </p:nvSpPr>
        <p:spPr>
          <a:xfrm>
            <a:off x="4978042" y="4391290"/>
            <a:ext cx="2362696" cy="295275"/>
          </a:xfrm>
          <a:prstGeom prst="rect">
            <a:avLst/>
          </a:prstGeom>
          <a:noFill/>
          <a:ln/>
        </p:spPr>
        <p:txBody>
          <a:bodyPr wrap="none" lIns="0" tIns="0" rIns="0" bIns="0" rtlCol="0" anchor="t"/>
          <a:lstStyle/>
          <a:p>
            <a:pPr marL="0" marR="0" lvl="0" indent="0" algn="l" defTabSz="914400" rtl="0" eaLnBrk="1" fontAlgn="auto" latinLnBrk="0" hangingPunct="1">
              <a:lnSpc>
                <a:spcPts val="2292"/>
              </a:lnSpc>
              <a:spcBef>
                <a:spcPts val="0"/>
              </a:spcBef>
              <a:spcAft>
                <a:spcPts val="0"/>
              </a:spcAft>
              <a:buClrTx/>
              <a:buSzTx/>
              <a:buFontTx/>
              <a:buNone/>
              <a:tabLst/>
              <a:defRPr/>
            </a:pPr>
            <a:r>
              <a:rPr kumimoji="0" lang="en-US" sz="1600" b="1" i="0" u="none" strike="noStrike" kern="1200" cap="none" spc="-56" normalizeH="0" baseline="0" noProof="0" dirty="0">
                <a:ln>
                  <a:noFill/>
                </a:ln>
                <a:solidFill>
                  <a:srgbClr val="272525"/>
                </a:solidFill>
                <a:effectLst/>
                <a:uLnTx/>
                <a:uFillTx/>
                <a:latin typeface="Avenir Book" panose="02000503020000020003" pitchFamily="2" charset="0"/>
                <a:ea typeface="Inter Bold" pitchFamily="34" charset="-122"/>
                <a:cs typeface="Inter Bold" pitchFamily="34" charset="-120"/>
              </a:rPr>
              <a:t>Certification</a:t>
            </a:r>
            <a:endParaRPr kumimoji="0" lang="en-US" sz="16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sp>
        <p:nvSpPr>
          <p:cNvPr id="31" name="Text 9">
            <a:extLst>
              <a:ext uri="{FF2B5EF4-FFF2-40B4-BE49-F238E27FC236}">
                <a16:creationId xmlns:a16="http://schemas.microsoft.com/office/drawing/2014/main" id="{ADB4EC5B-A68A-59B5-765C-EA40E2A8CA91}"/>
              </a:ext>
            </a:extLst>
          </p:cNvPr>
          <p:cNvSpPr/>
          <p:nvPr/>
        </p:nvSpPr>
        <p:spPr>
          <a:xfrm>
            <a:off x="4978042" y="4799973"/>
            <a:ext cx="2534344" cy="907257"/>
          </a:xfrm>
          <a:prstGeom prst="rect">
            <a:avLst/>
          </a:prstGeom>
          <a:noFill/>
          <a:ln/>
        </p:spPr>
        <p:txBody>
          <a:bodyPr wrap="square" lIns="0" tIns="0" rIns="0" bIns="0" rtlCol="0" anchor="t"/>
          <a:lstStyle/>
          <a:p>
            <a:pPr marL="0" marR="0" lvl="0" indent="0" algn="l" defTabSz="914400" rtl="0" eaLnBrk="1" fontAlgn="auto" latinLnBrk="0" hangingPunct="1">
              <a:lnSpc>
                <a:spcPts val="2375"/>
              </a:lnSpc>
              <a:spcBef>
                <a:spcPts val="0"/>
              </a:spcBef>
              <a:spcAft>
                <a:spcPts val="0"/>
              </a:spcAft>
              <a:buClrTx/>
              <a:buSzTx/>
              <a:buFontTx/>
              <a:buNone/>
              <a:tabLst/>
              <a:defRPr/>
            </a:pPr>
            <a:r>
              <a:rPr kumimoji="0" lang="en-US" sz="1200" b="0" i="0" u="none" strike="noStrike" kern="1200" cap="none" spc="-30" normalizeH="0" baseline="0" noProof="0" dirty="0">
                <a:ln>
                  <a:noFill/>
                </a:ln>
                <a:solidFill>
                  <a:srgbClr val="272525"/>
                </a:solidFill>
                <a:effectLst/>
                <a:uLnTx/>
                <a:uFillTx/>
                <a:latin typeface="Avenir Book" panose="02000503020000020003" pitchFamily="2" charset="0"/>
                <a:ea typeface="Inter" pitchFamily="34" charset="-122"/>
                <a:cs typeface="Inter" pitchFamily="34" charset="-120"/>
              </a:rPr>
              <a:t>Validate your expertise with the EPC certification exam.</a:t>
            </a:r>
            <a:endPar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pic>
        <p:nvPicPr>
          <p:cNvPr id="38" name="Graphic 37" descr="Clipboard Badge with solid fill">
            <a:extLst>
              <a:ext uri="{FF2B5EF4-FFF2-40B4-BE49-F238E27FC236}">
                <a16:creationId xmlns:a16="http://schemas.microsoft.com/office/drawing/2014/main" id="{5A68578C-4F27-9700-83AD-2AEC640A722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387158" y="4342772"/>
            <a:ext cx="457200" cy="457200"/>
          </a:xfrm>
          <a:prstGeom prst="rect">
            <a:avLst/>
          </a:prstGeom>
        </p:spPr>
      </p:pic>
      <p:sp>
        <p:nvSpPr>
          <p:cNvPr id="9" name="Text 8">
            <a:extLst>
              <a:ext uri="{FF2B5EF4-FFF2-40B4-BE49-F238E27FC236}">
                <a16:creationId xmlns:a16="http://schemas.microsoft.com/office/drawing/2014/main" id="{870EB5FE-FBA7-C35D-907A-FC86D6764702}"/>
              </a:ext>
            </a:extLst>
          </p:cNvPr>
          <p:cNvSpPr/>
          <p:nvPr/>
        </p:nvSpPr>
        <p:spPr>
          <a:xfrm>
            <a:off x="4978042" y="5682278"/>
            <a:ext cx="2362696" cy="295275"/>
          </a:xfrm>
          <a:prstGeom prst="rect">
            <a:avLst/>
          </a:prstGeom>
          <a:noFill/>
          <a:ln/>
        </p:spPr>
        <p:txBody>
          <a:bodyPr wrap="none" lIns="0" tIns="0" rIns="0" bIns="0" rtlCol="0" anchor="t"/>
          <a:lstStyle/>
          <a:p>
            <a:pPr marL="0" marR="0" lvl="0" indent="0" algn="l" defTabSz="914400" rtl="0" eaLnBrk="1" fontAlgn="auto" latinLnBrk="0" hangingPunct="1">
              <a:lnSpc>
                <a:spcPts val="2292"/>
              </a:lnSpc>
              <a:spcBef>
                <a:spcPts val="0"/>
              </a:spcBef>
              <a:spcAft>
                <a:spcPts val="0"/>
              </a:spcAft>
              <a:buClrTx/>
              <a:buSzTx/>
              <a:buFontTx/>
              <a:buNone/>
              <a:tabLst/>
              <a:defRPr/>
            </a:pPr>
            <a:r>
              <a:rPr kumimoji="0" lang="en-US" sz="1600" b="1" i="0" u="none" strike="noStrike" kern="1200" cap="none" spc="-56" normalizeH="0" baseline="0" noProof="0" dirty="0">
                <a:ln>
                  <a:noFill/>
                </a:ln>
                <a:solidFill>
                  <a:srgbClr val="272525"/>
                </a:solidFill>
                <a:effectLst/>
                <a:uLnTx/>
                <a:uFillTx/>
                <a:latin typeface="Avenir Book" panose="02000503020000020003" pitchFamily="2" charset="0"/>
                <a:ea typeface="Inter Bold" pitchFamily="34" charset="-122"/>
                <a:cs typeface="Inter Bold" pitchFamily="34" charset="-120"/>
              </a:rPr>
              <a:t>Professional support</a:t>
            </a:r>
            <a:endParaRPr kumimoji="0" lang="en-US" sz="16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sp>
        <p:nvSpPr>
          <p:cNvPr id="12" name="Text 9">
            <a:extLst>
              <a:ext uri="{FF2B5EF4-FFF2-40B4-BE49-F238E27FC236}">
                <a16:creationId xmlns:a16="http://schemas.microsoft.com/office/drawing/2014/main" id="{E8B826FD-8F4D-D8AF-7A48-CECEFEE6E0AF}"/>
              </a:ext>
            </a:extLst>
          </p:cNvPr>
          <p:cNvSpPr/>
          <p:nvPr/>
        </p:nvSpPr>
        <p:spPr>
          <a:xfrm>
            <a:off x="4978042" y="6090961"/>
            <a:ext cx="2534344" cy="907257"/>
          </a:xfrm>
          <a:prstGeom prst="rect">
            <a:avLst/>
          </a:prstGeom>
          <a:noFill/>
          <a:ln/>
        </p:spPr>
        <p:txBody>
          <a:bodyPr wrap="square" lIns="0" tIns="0" rIns="0" bIns="0" rtlCol="0" anchor="t"/>
          <a:lstStyle/>
          <a:p>
            <a:pPr marL="0" marR="0" lvl="0" indent="0" algn="l" defTabSz="914400" rtl="0" eaLnBrk="1" fontAlgn="auto" latinLnBrk="0" hangingPunct="1">
              <a:lnSpc>
                <a:spcPts val="2375"/>
              </a:lnSpc>
              <a:spcBef>
                <a:spcPts val="0"/>
              </a:spcBef>
              <a:spcAft>
                <a:spcPts val="0"/>
              </a:spcAft>
              <a:buClrTx/>
              <a:buSzTx/>
              <a:buFontTx/>
              <a:buNone/>
              <a:tabLst/>
              <a:defRPr/>
            </a:pPr>
            <a:r>
              <a:rPr kumimoji="0" lang="en-US" sz="1200" b="0" i="0" u="none" strike="noStrike" kern="1200" cap="none" spc="-30" normalizeH="0" baseline="0" noProof="0" dirty="0">
                <a:ln>
                  <a:noFill/>
                </a:ln>
                <a:solidFill>
                  <a:srgbClr val="272525"/>
                </a:solidFill>
                <a:effectLst/>
                <a:uLnTx/>
                <a:uFillTx/>
                <a:latin typeface="Avenir Book" panose="02000503020000020003" pitchFamily="2" charset="0"/>
                <a:ea typeface="Inter" pitchFamily="34" charset="-122"/>
                <a:cs typeface="Inter" pitchFamily="34" charset="-120"/>
              </a:rPr>
              <a:t>Day-to-day support for apps &amp; tools, training program, apps, and logistics.</a:t>
            </a:r>
            <a:endPar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sp>
        <p:nvSpPr>
          <p:cNvPr id="41" name="Text 11">
            <a:extLst>
              <a:ext uri="{FF2B5EF4-FFF2-40B4-BE49-F238E27FC236}">
                <a16:creationId xmlns:a16="http://schemas.microsoft.com/office/drawing/2014/main" id="{F49E2CB8-031A-63E9-2F95-40987A7541B4}"/>
              </a:ext>
            </a:extLst>
          </p:cNvPr>
          <p:cNvSpPr/>
          <p:nvPr/>
        </p:nvSpPr>
        <p:spPr>
          <a:xfrm>
            <a:off x="8683427" y="5682278"/>
            <a:ext cx="2534344" cy="295275"/>
          </a:xfrm>
          <a:prstGeom prst="rect">
            <a:avLst/>
          </a:prstGeom>
          <a:noFill/>
          <a:ln/>
        </p:spPr>
        <p:txBody>
          <a:bodyPr wrap="square" lIns="0" tIns="0" rIns="0" bIns="0" rtlCol="0" anchor="t"/>
          <a:lstStyle/>
          <a:p>
            <a:pPr marL="0" marR="0" lvl="0" indent="0" algn="l" defTabSz="914400" rtl="0" eaLnBrk="1" fontAlgn="auto" latinLnBrk="0" hangingPunct="1">
              <a:lnSpc>
                <a:spcPts val="2292"/>
              </a:lnSpc>
              <a:spcBef>
                <a:spcPts val="0"/>
              </a:spcBef>
              <a:spcAft>
                <a:spcPts val="0"/>
              </a:spcAft>
              <a:buClrTx/>
              <a:buSzTx/>
              <a:buFontTx/>
              <a:buNone/>
              <a:tabLst/>
              <a:defRPr/>
            </a:pPr>
            <a:r>
              <a:rPr kumimoji="0" lang="en-US" sz="1600" b="1" i="0" u="none" strike="noStrike" kern="1200" cap="none" spc="-56" normalizeH="0" baseline="0" noProof="0" dirty="0">
                <a:ln>
                  <a:noFill/>
                </a:ln>
                <a:solidFill>
                  <a:srgbClr val="272525"/>
                </a:solidFill>
                <a:effectLst/>
                <a:uLnTx/>
                <a:uFillTx/>
                <a:latin typeface="Avenir Book" panose="02000503020000020003" pitchFamily="2" charset="0"/>
                <a:ea typeface="Inter Bold" pitchFamily="34" charset="-122"/>
                <a:cs typeface="+mn-cs"/>
              </a:rPr>
              <a:t>Case stream webinars</a:t>
            </a:r>
            <a:endParaRPr kumimoji="0" lang="en-US" sz="16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sp>
        <p:nvSpPr>
          <p:cNvPr id="42" name="Text 12">
            <a:extLst>
              <a:ext uri="{FF2B5EF4-FFF2-40B4-BE49-F238E27FC236}">
                <a16:creationId xmlns:a16="http://schemas.microsoft.com/office/drawing/2014/main" id="{0C67B4FD-7612-4627-D549-D68DEC68621E}"/>
              </a:ext>
            </a:extLst>
          </p:cNvPr>
          <p:cNvSpPr/>
          <p:nvPr/>
        </p:nvSpPr>
        <p:spPr>
          <a:xfrm>
            <a:off x="8683427" y="6090961"/>
            <a:ext cx="2534344" cy="907257"/>
          </a:xfrm>
          <a:prstGeom prst="rect">
            <a:avLst/>
          </a:prstGeom>
          <a:noFill/>
          <a:ln/>
        </p:spPr>
        <p:txBody>
          <a:bodyPr wrap="square" lIns="0" tIns="0" rIns="0" bIns="0" rtlCol="0" anchor="t"/>
          <a:lstStyle/>
          <a:p>
            <a:pPr marL="0" marR="0" lvl="0" indent="0" algn="l" defTabSz="914400" rtl="0" eaLnBrk="1" fontAlgn="auto" latinLnBrk="0" hangingPunct="1">
              <a:lnSpc>
                <a:spcPts val="2375"/>
              </a:lnSpc>
              <a:spcBef>
                <a:spcPts val="0"/>
              </a:spcBef>
              <a:spcAft>
                <a:spcPts val="0"/>
              </a:spcAft>
              <a:buClrTx/>
              <a:buSzTx/>
              <a:buFontTx/>
              <a:buNone/>
              <a:tabLst/>
              <a:defRPr/>
            </a:pPr>
            <a:r>
              <a:rPr kumimoji="0" lang="en-US" sz="1200" b="0" i="0" u="none" strike="noStrike" kern="1200" cap="none" spc="-30" normalizeH="0" baseline="0" noProof="0" dirty="0">
                <a:ln>
                  <a:noFill/>
                </a:ln>
                <a:solidFill>
                  <a:srgbClr val="272525"/>
                </a:solidFill>
                <a:effectLst/>
                <a:uLnTx/>
                <a:uFillTx/>
                <a:latin typeface="Avenir Book" panose="02000503020000020003" pitchFamily="2" charset="0"/>
                <a:ea typeface="Inter" pitchFamily="34" charset="-122"/>
                <a:cs typeface="Inter" pitchFamily="34" charset="-120"/>
              </a:rPr>
              <a:t>Bimonthly webinars with case reviews by national and international experts</a:t>
            </a:r>
            <a:endPar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pic>
        <p:nvPicPr>
          <p:cNvPr id="45" name="Graphic 44" descr="Stopwatch with solid fill">
            <a:extLst>
              <a:ext uri="{FF2B5EF4-FFF2-40B4-BE49-F238E27FC236}">
                <a16:creationId xmlns:a16="http://schemas.microsoft.com/office/drawing/2014/main" id="{85BCD730-0FBF-D9F3-E759-DC299CB5F57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394113" y="1388187"/>
            <a:ext cx="460970" cy="460970"/>
          </a:xfrm>
          <a:prstGeom prst="rect">
            <a:avLst/>
          </a:prstGeom>
        </p:spPr>
      </p:pic>
      <p:pic>
        <p:nvPicPr>
          <p:cNvPr id="47" name="Graphic 46" descr="Questions with solid fill">
            <a:extLst>
              <a:ext uri="{FF2B5EF4-FFF2-40B4-BE49-F238E27FC236}">
                <a16:creationId xmlns:a16="http://schemas.microsoft.com/office/drawing/2014/main" id="{57C66201-D405-1460-5008-EA8903E06AF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399592" y="5670866"/>
            <a:ext cx="460971" cy="460971"/>
          </a:xfrm>
          <a:prstGeom prst="rect">
            <a:avLst/>
          </a:prstGeom>
        </p:spPr>
      </p:pic>
      <p:grpSp>
        <p:nvGrpSpPr>
          <p:cNvPr id="23" name="Group 22">
            <a:extLst>
              <a:ext uri="{FF2B5EF4-FFF2-40B4-BE49-F238E27FC236}">
                <a16:creationId xmlns:a16="http://schemas.microsoft.com/office/drawing/2014/main" id="{27083A96-D6BC-3B76-CB95-FF02E304CD5B}"/>
              </a:ext>
            </a:extLst>
          </p:cNvPr>
          <p:cNvGrpSpPr/>
          <p:nvPr/>
        </p:nvGrpSpPr>
        <p:grpSpPr>
          <a:xfrm>
            <a:off x="0" y="0"/>
            <a:ext cx="12192000" cy="489395"/>
            <a:chOff x="0" y="0"/>
            <a:chExt cx="12192000" cy="489395"/>
          </a:xfrm>
        </p:grpSpPr>
        <p:sp>
          <p:nvSpPr>
            <p:cNvPr id="18" name="Rectangle 17">
              <a:extLst>
                <a:ext uri="{FF2B5EF4-FFF2-40B4-BE49-F238E27FC236}">
                  <a16:creationId xmlns:a16="http://schemas.microsoft.com/office/drawing/2014/main" id="{3FDE92ED-7FEF-7F7C-C591-73B064752ED2}"/>
                </a:ext>
              </a:extLst>
            </p:cNvPr>
            <p:cNvSpPr/>
            <p:nvPr/>
          </p:nvSpPr>
          <p:spPr>
            <a:xfrm>
              <a:off x="0" y="0"/>
              <a:ext cx="12192000" cy="489395"/>
            </a:xfrm>
            <a:prstGeom prst="rect">
              <a:avLst/>
            </a:prstGeom>
            <a:solidFill>
              <a:srgbClr val="1677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5" name="Picture 14">
              <a:extLst>
                <a:ext uri="{FF2B5EF4-FFF2-40B4-BE49-F238E27FC236}">
                  <a16:creationId xmlns:a16="http://schemas.microsoft.com/office/drawing/2014/main" id="{A50D4169-A17B-25EF-A7A6-8548EFBF3A90}"/>
                </a:ext>
              </a:extLst>
            </p:cNvPr>
            <p:cNvPicPr>
              <a:picLocks noChangeAspect="1"/>
            </p:cNvPicPr>
            <p:nvPr/>
          </p:nvPicPr>
          <p:blipFill>
            <a:blip r:embed="rId15" cstate="email">
              <a:extLst>
                <a:ext uri="{28A0092B-C50C-407E-A947-70E740481C1C}">
                  <a14:useLocalDpi xmlns:a14="http://schemas.microsoft.com/office/drawing/2010/main"/>
                </a:ext>
              </a:extLst>
            </a:blip>
            <a:srcRect/>
            <a:stretch/>
          </p:blipFill>
          <p:spPr>
            <a:xfrm>
              <a:off x="10944992" y="20548"/>
              <a:ext cx="1171035" cy="428955"/>
            </a:xfrm>
            <a:prstGeom prst="rect">
              <a:avLst/>
            </a:prstGeom>
          </p:spPr>
        </p:pic>
      </p:grpSp>
      <p:pic>
        <p:nvPicPr>
          <p:cNvPr id="21" name="Picture 20">
            <a:extLst>
              <a:ext uri="{FF2B5EF4-FFF2-40B4-BE49-F238E27FC236}">
                <a16:creationId xmlns:a16="http://schemas.microsoft.com/office/drawing/2014/main" id="{0E0FFCEC-5649-F19A-EE60-450EC0D2403B}"/>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752360" y="5104564"/>
            <a:ext cx="1576346" cy="1502456"/>
          </a:xfrm>
          <a:prstGeom prst="rect">
            <a:avLst/>
          </a:prstGeom>
        </p:spPr>
      </p:pic>
      <p:pic>
        <p:nvPicPr>
          <p:cNvPr id="6" name="Image 1" descr="preencoded.png">
            <a:extLst>
              <a:ext uri="{FF2B5EF4-FFF2-40B4-BE49-F238E27FC236}">
                <a16:creationId xmlns:a16="http://schemas.microsoft.com/office/drawing/2014/main" id="{0356C2C7-4D1F-FA83-AD22-5BEA4BA56F0F}"/>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8122054" y="5599430"/>
            <a:ext cx="460970" cy="460970"/>
          </a:xfrm>
          <a:prstGeom prst="rect">
            <a:avLst/>
          </a:prstGeom>
        </p:spPr>
      </p:pic>
      <p:sp>
        <p:nvSpPr>
          <p:cNvPr id="2" name="Text 0">
            <a:extLst>
              <a:ext uri="{FF2B5EF4-FFF2-40B4-BE49-F238E27FC236}">
                <a16:creationId xmlns:a16="http://schemas.microsoft.com/office/drawing/2014/main" id="{40A398C8-0193-4773-632D-9451AB49EDE7}"/>
              </a:ext>
            </a:extLst>
          </p:cNvPr>
          <p:cNvSpPr/>
          <p:nvPr/>
        </p:nvSpPr>
        <p:spPr>
          <a:xfrm>
            <a:off x="4476152" y="602350"/>
            <a:ext cx="7073111" cy="1181298"/>
          </a:xfrm>
          <a:prstGeom prst="rect">
            <a:avLst/>
          </a:prstGeom>
          <a:noFill/>
          <a:ln/>
        </p:spPr>
        <p:txBody>
          <a:bodyPr wrap="square" lIns="0" tIns="0" rIns="0" bIns="0" rtlCol="0" anchor="t"/>
          <a:lstStyle/>
          <a:p>
            <a:pPr marL="0" marR="0" lvl="0" indent="0" algn="l" defTabSz="914400" rtl="0" eaLnBrk="1" fontAlgn="auto" latinLnBrk="0" hangingPunct="1">
              <a:lnSpc>
                <a:spcPts val="4625"/>
              </a:lnSpc>
              <a:spcBef>
                <a:spcPts val="0"/>
              </a:spcBef>
              <a:spcAft>
                <a:spcPts val="0"/>
              </a:spcAft>
              <a:buClrTx/>
              <a:buSzTx/>
              <a:buFontTx/>
              <a:buNone/>
              <a:tabLst/>
              <a:defRPr/>
            </a:pPr>
            <a:r>
              <a:rPr kumimoji="0" lang="en-US" sz="3200" b="1" i="0" u="none" strike="noStrike" kern="1200" cap="none" spc="-112" normalizeH="0" baseline="0" noProof="0" dirty="0">
                <a:ln>
                  <a:noFill/>
                </a:ln>
                <a:solidFill>
                  <a:prstClr val="black"/>
                </a:solidFill>
                <a:effectLst/>
                <a:uLnTx/>
                <a:uFillTx/>
                <a:latin typeface="Avenir Book" panose="02000503020000020003" pitchFamily="2" charset="0"/>
                <a:ea typeface="Inter Bold" pitchFamily="34" charset="-122"/>
                <a:cs typeface="Inter Bold" pitchFamily="34" charset="-120"/>
              </a:rPr>
              <a:t>The EPC membership </a:t>
            </a:r>
            <a:r>
              <a:rPr kumimoji="0" lang="en-US" sz="3200" b="1" i="0" u="none" strike="noStrike" kern="1200" cap="none" spc="-112" normalizeH="0" baseline="0" noProof="0" dirty="0" err="1">
                <a:ln>
                  <a:noFill/>
                </a:ln>
                <a:solidFill>
                  <a:prstClr val="black"/>
                </a:solidFill>
                <a:effectLst/>
                <a:uLnTx/>
                <a:uFillTx/>
                <a:latin typeface="Avenir Book" panose="02000503020000020003" pitchFamily="2" charset="0"/>
                <a:ea typeface="Inter Bold" pitchFamily="34" charset="-122"/>
                <a:cs typeface="Inter Bold" pitchFamily="34" charset="-120"/>
              </a:rPr>
              <a:t>programme</a:t>
            </a:r>
            <a:endParaRPr kumimoji="0" lang="en-US" sz="32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pic>
        <p:nvPicPr>
          <p:cNvPr id="3" name="Picture 4" descr="IETA">
            <a:extLst>
              <a:ext uri="{FF2B5EF4-FFF2-40B4-BE49-F238E27FC236}">
                <a16:creationId xmlns:a16="http://schemas.microsoft.com/office/drawing/2014/main" id="{DA337594-4227-0D3A-7FB5-C986E1E99AD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52360" y="3008763"/>
            <a:ext cx="1576346" cy="15301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urple square with white text and a colorful hourglass&#10;&#10;AI-generated content may be incorrect.">
            <a:extLst>
              <a:ext uri="{FF2B5EF4-FFF2-40B4-BE49-F238E27FC236}">
                <a16:creationId xmlns:a16="http://schemas.microsoft.com/office/drawing/2014/main" id="{696CD8F6-6647-A96E-7820-31B2439FF55C}"/>
              </a:ext>
            </a:extLst>
          </p:cNvPr>
          <p:cNvPicPr>
            <a:picLocks noChangeAspect="1"/>
          </p:cNvPicPr>
          <p:nvPr/>
        </p:nvPicPr>
        <p:blipFill>
          <a:blip r:embed="rId19"/>
          <a:stretch>
            <a:fillRect/>
          </a:stretch>
        </p:blipFill>
        <p:spPr>
          <a:xfrm>
            <a:off x="752360" y="854110"/>
            <a:ext cx="1576346" cy="1537583"/>
          </a:xfrm>
          <a:prstGeom prst="rect">
            <a:avLst/>
          </a:prstGeom>
        </p:spPr>
      </p:pic>
    </p:spTree>
    <p:extLst>
      <p:ext uri="{BB962C8B-B14F-4D97-AF65-F5344CB8AC3E}">
        <p14:creationId xmlns:p14="http://schemas.microsoft.com/office/powerpoint/2010/main" val="20436209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ACBE8-23F6-6159-2AEC-C0E7C74F3663}"/>
            </a:ext>
          </a:extLst>
        </p:cNvPr>
        <p:cNvGrpSpPr/>
        <p:nvPr/>
      </p:nvGrpSpPr>
      <p:grpSpPr>
        <a:xfrm>
          <a:off x="0" y="0"/>
          <a:ext cx="0" cy="0"/>
          <a:chOff x="0" y="0"/>
          <a:chExt cx="0" cy="0"/>
        </a:xfrm>
      </p:grpSpPr>
      <p:pic>
        <p:nvPicPr>
          <p:cNvPr id="32" name="Picture 31">
            <a:extLst>
              <a:ext uri="{FF2B5EF4-FFF2-40B4-BE49-F238E27FC236}">
                <a16:creationId xmlns:a16="http://schemas.microsoft.com/office/drawing/2014/main" id="{8F225EE9-E2EA-535A-79D3-DDD7DAE7AB67}"/>
              </a:ext>
            </a:extLst>
          </p:cNvPr>
          <p:cNvPicPr>
            <a:picLocks noChangeAspect="1"/>
          </p:cNvPicPr>
          <p:nvPr/>
        </p:nvPicPr>
        <p:blipFill>
          <a:blip r:embed="rId3" cstate="hqprint">
            <a:extLst>
              <a:ext uri="{28A0092B-C50C-407E-A947-70E740481C1C}">
                <a14:useLocalDpi xmlns:a14="http://schemas.microsoft.com/office/drawing/2010/main"/>
              </a:ext>
            </a:extLst>
          </a:blip>
          <a:srcRect r="19355"/>
          <a:stretch>
            <a:fillRect/>
          </a:stretch>
        </p:blipFill>
        <p:spPr>
          <a:xfrm>
            <a:off x="1" y="489395"/>
            <a:ext cx="3084844" cy="6368605"/>
          </a:xfrm>
          <a:prstGeom prst="rect">
            <a:avLst/>
          </a:prstGeom>
        </p:spPr>
      </p:pic>
      <p:sp>
        <p:nvSpPr>
          <p:cNvPr id="33" name="Text 11">
            <a:extLst>
              <a:ext uri="{FF2B5EF4-FFF2-40B4-BE49-F238E27FC236}">
                <a16:creationId xmlns:a16="http://schemas.microsoft.com/office/drawing/2014/main" id="{BDFD24CE-CC10-C2D4-63F3-220A417B896F}"/>
              </a:ext>
            </a:extLst>
          </p:cNvPr>
          <p:cNvSpPr/>
          <p:nvPr/>
        </p:nvSpPr>
        <p:spPr>
          <a:xfrm>
            <a:off x="8683426" y="4391290"/>
            <a:ext cx="3264735" cy="295275"/>
          </a:xfrm>
          <a:prstGeom prst="rect">
            <a:avLst/>
          </a:prstGeom>
          <a:noFill/>
          <a:ln/>
        </p:spPr>
        <p:txBody>
          <a:bodyPr wrap="square" lIns="0" tIns="0" rIns="0" bIns="0" rtlCol="0" anchor="t"/>
          <a:lstStyle/>
          <a:p>
            <a:pPr marL="0" marR="0" lvl="0" indent="0" algn="l" defTabSz="914400" rtl="0" eaLnBrk="1" fontAlgn="auto" latinLnBrk="0" hangingPunct="1">
              <a:lnSpc>
                <a:spcPts val="2292"/>
              </a:lnSpc>
              <a:spcBef>
                <a:spcPts val="0"/>
              </a:spcBef>
              <a:spcAft>
                <a:spcPts val="0"/>
              </a:spcAft>
              <a:buClrTx/>
              <a:buSzTx/>
              <a:buFontTx/>
              <a:buNone/>
              <a:tabLst/>
              <a:defRPr/>
            </a:pPr>
            <a:r>
              <a:rPr kumimoji="0" lang="en-US" sz="1600" b="1" i="0" u="none" strike="noStrike" kern="1200" cap="none" spc="-56" normalizeH="0" baseline="0" noProof="0" dirty="0">
                <a:ln>
                  <a:noFill/>
                </a:ln>
                <a:solidFill>
                  <a:srgbClr val="272525"/>
                </a:solidFill>
                <a:effectLst/>
                <a:uLnTx/>
                <a:uFillTx/>
                <a:latin typeface="Avenir Book" panose="02000503020000020003" pitchFamily="2" charset="0"/>
                <a:ea typeface="Inter Bold" pitchFamily="34" charset="-122"/>
                <a:cs typeface="Inter Bold" pitchFamily="34" charset="-120"/>
              </a:rPr>
              <a:t>Access to M6 model as app</a:t>
            </a:r>
            <a:endParaRPr kumimoji="0" lang="en-US" sz="16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sp>
        <p:nvSpPr>
          <p:cNvPr id="34" name="Text 12">
            <a:extLst>
              <a:ext uri="{FF2B5EF4-FFF2-40B4-BE49-F238E27FC236}">
                <a16:creationId xmlns:a16="http://schemas.microsoft.com/office/drawing/2014/main" id="{60484172-F943-A510-9838-8DBEDD8E7B39}"/>
              </a:ext>
            </a:extLst>
          </p:cNvPr>
          <p:cNvSpPr/>
          <p:nvPr/>
        </p:nvSpPr>
        <p:spPr>
          <a:xfrm>
            <a:off x="8683427" y="4799973"/>
            <a:ext cx="3084844" cy="907257"/>
          </a:xfrm>
          <a:prstGeom prst="rect">
            <a:avLst/>
          </a:prstGeom>
          <a:noFill/>
          <a:ln/>
        </p:spPr>
        <p:txBody>
          <a:bodyPr wrap="square" lIns="0" tIns="0" rIns="0" bIns="0" rtlCol="0" anchor="t"/>
          <a:lstStyle/>
          <a:p>
            <a:pPr marL="0" marR="0" lvl="0" indent="0" algn="l" defTabSz="914400" rtl="0" eaLnBrk="1" fontAlgn="auto" latinLnBrk="0" hangingPunct="1">
              <a:lnSpc>
                <a:spcPts val="2375"/>
              </a:lnSpc>
              <a:spcBef>
                <a:spcPts val="0"/>
              </a:spcBef>
              <a:spcAft>
                <a:spcPts val="0"/>
              </a:spcAft>
              <a:buClrTx/>
              <a:buSzTx/>
              <a:buFontTx/>
              <a:buNone/>
              <a:tabLst/>
              <a:defRPr/>
            </a:pPr>
            <a:r>
              <a:rPr kumimoji="0" lang="en-US" sz="1200" b="0" i="0" u="none" strike="noStrike" kern="1200" cap="none" spc="-30" normalizeH="0" baseline="0" noProof="0" dirty="0">
                <a:ln>
                  <a:noFill/>
                </a:ln>
                <a:solidFill>
                  <a:srgbClr val="272525"/>
                </a:solidFill>
                <a:effectLst/>
                <a:uLnTx/>
                <a:uFillTx/>
                <a:latin typeface="Avenir Book" panose="02000503020000020003" pitchFamily="2" charset="0"/>
                <a:ea typeface="Inter" pitchFamily="34" charset="-122"/>
                <a:cs typeface="Inter" pitchFamily="34" charset="-120"/>
              </a:rPr>
              <a:t>Use compliant, robust web and phone apps in your practice. Phone, tablet, laptop, …</a:t>
            </a:r>
            <a:endPar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pic>
        <p:nvPicPr>
          <p:cNvPr id="24" name="Image 2" descr="preencoded.png">
            <a:extLst>
              <a:ext uri="{FF2B5EF4-FFF2-40B4-BE49-F238E27FC236}">
                <a16:creationId xmlns:a16="http://schemas.microsoft.com/office/drawing/2014/main" id="{C221C203-09A8-D21B-BDEE-4DF6E0A633C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10346" y="4337040"/>
            <a:ext cx="460970" cy="460970"/>
          </a:xfrm>
          <a:prstGeom prst="rect">
            <a:avLst/>
          </a:prstGeom>
        </p:spPr>
      </p:pic>
      <p:sp>
        <p:nvSpPr>
          <p:cNvPr id="16" name="Text 8">
            <a:extLst>
              <a:ext uri="{FF2B5EF4-FFF2-40B4-BE49-F238E27FC236}">
                <a16:creationId xmlns:a16="http://schemas.microsoft.com/office/drawing/2014/main" id="{7EE8A410-3AD1-D71A-8256-896F9B6F243F}"/>
              </a:ext>
            </a:extLst>
          </p:cNvPr>
          <p:cNvSpPr/>
          <p:nvPr/>
        </p:nvSpPr>
        <p:spPr>
          <a:xfrm>
            <a:off x="4978042" y="2998867"/>
            <a:ext cx="2362696" cy="295275"/>
          </a:xfrm>
          <a:prstGeom prst="rect">
            <a:avLst/>
          </a:prstGeom>
          <a:noFill/>
          <a:ln/>
        </p:spPr>
        <p:txBody>
          <a:bodyPr wrap="none" lIns="0" tIns="0" rIns="0" bIns="0" rtlCol="0" anchor="t"/>
          <a:lstStyle/>
          <a:p>
            <a:pPr marL="0" marR="0" lvl="0" indent="0" algn="l" defTabSz="914400" rtl="0" eaLnBrk="1" fontAlgn="auto" latinLnBrk="0" hangingPunct="1">
              <a:lnSpc>
                <a:spcPts val="2292"/>
              </a:lnSpc>
              <a:spcBef>
                <a:spcPts val="0"/>
              </a:spcBef>
              <a:spcAft>
                <a:spcPts val="0"/>
              </a:spcAft>
              <a:buClrTx/>
              <a:buSzTx/>
              <a:buFontTx/>
              <a:buNone/>
              <a:tabLst/>
              <a:defRPr/>
            </a:pPr>
            <a:r>
              <a:rPr kumimoji="0" lang="en-US" sz="1600" b="1" i="0" u="none" strike="noStrike" kern="1200" cap="none" spc="-56" normalizeH="0" baseline="0" noProof="0" dirty="0">
                <a:ln>
                  <a:noFill/>
                </a:ln>
                <a:solidFill>
                  <a:srgbClr val="272525"/>
                </a:solidFill>
                <a:effectLst/>
                <a:uLnTx/>
                <a:uFillTx/>
                <a:latin typeface="Avenir Book" panose="02000503020000020003" pitchFamily="2" charset="0"/>
                <a:ea typeface="Inter Bold" pitchFamily="34" charset="-122"/>
                <a:cs typeface="Inter Bold" pitchFamily="34" charset="-120"/>
              </a:rPr>
              <a:t>Case database</a:t>
            </a:r>
            <a:endParaRPr kumimoji="0" lang="en-US" sz="16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sp>
        <p:nvSpPr>
          <p:cNvPr id="17" name="Text 9">
            <a:extLst>
              <a:ext uri="{FF2B5EF4-FFF2-40B4-BE49-F238E27FC236}">
                <a16:creationId xmlns:a16="http://schemas.microsoft.com/office/drawing/2014/main" id="{F1630391-E584-3D46-BFDC-648EFEA503A2}"/>
              </a:ext>
            </a:extLst>
          </p:cNvPr>
          <p:cNvSpPr/>
          <p:nvPr/>
        </p:nvSpPr>
        <p:spPr>
          <a:xfrm>
            <a:off x="4978042" y="3398024"/>
            <a:ext cx="2534344" cy="907257"/>
          </a:xfrm>
          <a:prstGeom prst="rect">
            <a:avLst/>
          </a:prstGeom>
          <a:noFill/>
          <a:ln/>
        </p:spPr>
        <p:txBody>
          <a:bodyPr wrap="square" lIns="0" tIns="0" rIns="0" bIns="0" rtlCol="0" anchor="t"/>
          <a:lstStyle/>
          <a:p>
            <a:pPr marL="0" marR="0" lvl="0" indent="0" algn="l" defTabSz="914400" rtl="0" eaLnBrk="1" fontAlgn="auto" latinLnBrk="0" hangingPunct="1">
              <a:lnSpc>
                <a:spcPts val="2375"/>
              </a:lnSpc>
              <a:spcBef>
                <a:spcPts val="0"/>
              </a:spcBef>
              <a:spcAft>
                <a:spcPts val="0"/>
              </a:spcAft>
              <a:buClrTx/>
              <a:buSzTx/>
              <a:buFontTx/>
              <a:buNone/>
              <a:tabLst/>
              <a:defRPr/>
            </a:pPr>
            <a:r>
              <a:rPr kumimoji="0" lang="en-US" sz="1200" b="0" i="0" u="none" strike="noStrike" kern="1200" cap="none" spc="-30" normalizeH="0" baseline="0" noProof="0" dirty="0">
                <a:ln>
                  <a:noFill/>
                </a:ln>
                <a:solidFill>
                  <a:srgbClr val="272525"/>
                </a:solidFill>
                <a:effectLst/>
                <a:uLnTx/>
                <a:uFillTx/>
                <a:latin typeface="Avenir Book" panose="02000503020000020003" pitchFamily="2" charset="0"/>
                <a:ea typeface="Inter" pitchFamily="34" charset="-122"/>
                <a:cs typeface="Inter" pitchFamily="34" charset="-120"/>
              </a:rPr>
              <a:t>Continuously growing set of interesting clinical cases for review.</a:t>
            </a:r>
            <a:endPar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pic>
        <p:nvPicPr>
          <p:cNvPr id="26" name="Image 4" descr="preencoded.png">
            <a:extLst>
              <a:ext uri="{FF2B5EF4-FFF2-40B4-BE49-F238E27FC236}">
                <a16:creationId xmlns:a16="http://schemas.microsoft.com/office/drawing/2014/main" id="{1BB88C3B-6AEE-1275-E214-4D342B82E11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09999" y="2851663"/>
            <a:ext cx="460970" cy="460970"/>
          </a:xfrm>
          <a:prstGeom prst="rect">
            <a:avLst/>
          </a:prstGeom>
        </p:spPr>
      </p:pic>
      <p:sp>
        <p:nvSpPr>
          <p:cNvPr id="13" name="Text 5">
            <a:extLst>
              <a:ext uri="{FF2B5EF4-FFF2-40B4-BE49-F238E27FC236}">
                <a16:creationId xmlns:a16="http://schemas.microsoft.com/office/drawing/2014/main" id="{786E3DC1-067E-768A-6413-3C6E086837EA}"/>
              </a:ext>
            </a:extLst>
          </p:cNvPr>
          <p:cNvSpPr/>
          <p:nvPr/>
        </p:nvSpPr>
        <p:spPr>
          <a:xfrm>
            <a:off x="8683427" y="2998867"/>
            <a:ext cx="2534344" cy="313766"/>
          </a:xfrm>
          <a:prstGeom prst="rect">
            <a:avLst/>
          </a:prstGeom>
          <a:noFill/>
          <a:ln/>
        </p:spPr>
        <p:txBody>
          <a:bodyPr wrap="square" lIns="0" tIns="0" rIns="0" bIns="0" rtlCol="0" anchor="t"/>
          <a:lstStyle/>
          <a:p>
            <a:pPr marL="0" marR="0" lvl="0" indent="0" algn="l" defTabSz="914400" rtl="0" eaLnBrk="1" fontAlgn="auto" latinLnBrk="0" hangingPunct="1">
              <a:lnSpc>
                <a:spcPts val="2292"/>
              </a:lnSpc>
              <a:spcBef>
                <a:spcPts val="0"/>
              </a:spcBef>
              <a:spcAft>
                <a:spcPts val="0"/>
              </a:spcAft>
              <a:buClrTx/>
              <a:buSzTx/>
              <a:buFontTx/>
              <a:buNone/>
              <a:tabLst/>
              <a:defRPr/>
            </a:pPr>
            <a:r>
              <a:rPr kumimoji="0" lang="en-US" sz="1600" b="1" i="0" u="none" strike="noStrike" kern="1200" cap="none" spc="-56" normalizeH="0" baseline="0" noProof="0" dirty="0">
                <a:ln>
                  <a:noFill/>
                </a:ln>
                <a:solidFill>
                  <a:srgbClr val="272525"/>
                </a:solidFill>
                <a:effectLst/>
                <a:uLnTx/>
                <a:uFillTx/>
                <a:latin typeface="Avenir Book" panose="02000503020000020003" pitchFamily="2" charset="0"/>
                <a:ea typeface="Inter Bold" pitchFamily="34" charset="-122"/>
                <a:cs typeface="Inter Bold" pitchFamily="34" charset="-120"/>
              </a:rPr>
              <a:t>Quality Assurance Program</a:t>
            </a:r>
            <a:endParaRPr kumimoji="0" lang="en-US" sz="16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sp>
        <p:nvSpPr>
          <p:cNvPr id="14" name="Text 6">
            <a:extLst>
              <a:ext uri="{FF2B5EF4-FFF2-40B4-BE49-F238E27FC236}">
                <a16:creationId xmlns:a16="http://schemas.microsoft.com/office/drawing/2014/main" id="{915BBE8F-7029-9B49-ED55-4598E1C2E1D0}"/>
              </a:ext>
            </a:extLst>
          </p:cNvPr>
          <p:cNvSpPr/>
          <p:nvPr/>
        </p:nvSpPr>
        <p:spPr>
          <a:xfrm>
            <a:off x="8683427" y="3398024"/>
            <a:ext cx="2534344" cy="1209675"/>
          </a:xfrm>
          <a:prstGeom prst="rect">
            <a:avLst/>
          </a:prstGeom>
          <a:noFill/>
          <a:ln/>
        </p:spPr>
        <p:txBody>
          <a:bodyPr wrap="square" lIns="0" tIns="0" rIns="0" bIns="0" rtlCol="0" anchor="t"/>
          <a:lstStyle/>
          <a:p>
            <a:pPr marL="0" marR="0" lvl="0" indent="0" algn="l" defTabSz="914400" rtl="0" eaLnBrk="1" fontAlgn="auto" latinLnBrk="0" hangingPunct="1">
              <a:lnSpc>
                <a:spcPts val="2375"/>
              </a:lnSpc>
              <a:spcBef>
                <a:spcPts val="0"/>
              </a:spcBef>
              <a:spcAft>
                <a:spcPts val="0"/>
              </a:spcAft>
              <a:buClrTx/>
              <a:buSzTx/>
              <a:buFontTx/>
              <a:buNone/>
              <a:tabLst/>
              <a:defRPr/>
            </a:pPr>
            <a:r>
              <a:rPr kumimoji="0" lang="en-US" sz="1200" b="0" i="0" u="none" strike="noStrike" kern="1200" cap="none" spc="-30" normalizeH="0" baseline="0" noProof="0" dirty="0">
                <a:ln>
                  <a:noFill/>
                </a:ln>
                <a:solidFill>
                  <a:srgbClr val="272525"/>
                </a:solidFill>
                <a:effectLst/>
                <a:uLnTx/>
                <a:uFillTx/>
                <a:latin typeface="Avenir Book" panose="02000503020000020003" pitchFamily="2" charset="0"/>
                <a:ea typeface="Inter" pitchFamily="34" charset="-122"/>
                <a:cs typeface="Inter" pitchFamily="34" charset="-120"/>
              </a:rPr>
              <a:t>QC submission and review to ensure high-quality interpretation, and report.</a:t>
            </a:r>
            <a:endPar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pic>
        <p:nvPicPr>
          <p:cNvPr id="27" name="Image 3" descr="preencoded.png">
            <a:extLst>
              <a:ext uri="{FF2B5EF4-FFF2-40B4-BE49-F238E27FC236}">
                <a16:creationId xmlns:a16="http://schemas.microsoft.com/office/drawing/2014/main" id="{46964CF2-CEC3-DDCE-542F-2166108B1AE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71682" y="2919833"/>
            <a:ext cx="460970" cy="460970"/>
          </a:xfrm>
          <a:prstGeom prst="rect">
            <a:avLst/>
          </a:prstGeom>
        </p:spPr>
      </p:pic>
      <p:sp>
        <p:nvSpPr>
          <p:cNvPr id="19" name="Text 11">
            <a:extLst>
              <a:ext uri="{FF2B5EF4-FFF2-40B4-BE49-F238E27FC236}">
                <a16:creationId xmlns:a16="http://schemas.microsoft.com/office/drawing/2014/main" id="{DD829686-3AEB-F068-184F-508F81D34BD2}"/>
              </a:ext>
            </a:extLst>
          </p:cNvPr>
          <p:cNvSpPr/>
          <p:nvPr/>
        </p:nvSpPr>
        <p:spPr>
          <a:xfrm>
            <a:off x="4967194" y="1488438"/>
            <a:ext cx="2534344" cy="295210"/>
          </a:xfrm>
          <a:prstGeom prst="rect">
            <a:avLst/>
          </a:prstGeom>
          <a:noFill/>
          <a:ln/>
        </p:spPr>
        <p:txBody>
          <a:bodyPr wrap="square" lIns="0" tIns="0" rIns="0" bIns="0" rtlCol="0" anchor="t"/>
          <a:lstStyle/>
          <a:p>
            <a:pPr marL="0" marR="0" lvl="0" indent="0" algn="l" defTabSz="914400" rtl="0" eaLnBrk="1" fontAlgn="auto" latinLnBrk="0" hangingPunct="1">
              <a:lnSpc>
                <a:spcPts val="2292"/>
              </a:lnSpc>
              <a:spcBef>
                <a:spcPts val="0"/>
              </a:spcBef>
              <a:spcAft>
                <a:spcPts val="0"/>
              </a:spcAft>
              <a:buClrTx/>
              <a:buSzTx/>
              <a:buFontTx/>
              <a:buNone/>
              <a:tabLst/>
              <a:defRPr/>
            </a:pPr>
            <a:r>
              <a:rPr kumimoji="0" lang="en-US" sz="1600" b="1" i="0" u="none" strike="noStrike" kern="1200" cap="none" spc="-56" normalizeH="0" baseline="0" noProof="0" dirty="0">
                <a:ln>
                  <a:noFill/>
                </a:ln>
                <a:solidFill>
                  <a:srgbClr val="272525"/>
                </a:solidFill>
                <a:effectLst/>
                <a:uLnTx/>
                <a:uFillTx/>
                <a:latin typeface="Avenir Book" panose="02000503020000020003" pitchFamily="2" charset="0"/>
                <a:ea typeface="Inter Bold" pitchFamily="34" charset="-122"/>
                <a:cs typeface="Inter Bold" pitchFamily="34" charset="-120"/>
              </a:rPr>
              <a:t>Continuous, Online Learning</a:t>
            </a:r>
            <a:endParaRPr kumimoji="0" lang="en-US" sz="16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sp>
        <p:nvSpPr>
          <p:cNvPr id="20" name="Text 12">
            <a:extLst>
              <a:ext uri="{FF2B5EF4-FFF2-40B4-BE49-F238E27FC236}">
                <a16:creationId xmlns:a16="http://schemas.microsoft.com/office/drawing/2014/main" id="{242144E9-49E0-E4E9-65DC-5D6C2BAEE8C1}"/>
              </a:ext>
            </a:extLst>
          </p:cNvPr>
          <p:cNvSpPr/>
          <p:nvPr/>
        </p:nvSpPr>
        <p:spPr>
          <a:xfrm>
            <a:off x="4967194" y="1897056"/>
            <a:ext cx="2534344" cy="907257"/>
          </a:xfrm>
          <a:prstGeom prst="rect">
            <a:avLst/>
          </a:prstGeom>
          <a:noFill/>
          <a:ln/>
        </p:spPr>
        <p:txBody>
          <a:bodyPr wrap="square" lIns="0" tIns="0" rIns="0" bIns="0" rtlCol="0" anchor="t"/>
          <a:lstStyle/>
          <a:p>
            <a:pPr marL="0" marR="0" lvl="0" indent="0" algn="l" defTabSz="914400" rtl="0" eaLnBrk="1" fontAlgn="auto" latinLnBrk="0" hangingPunct="1">
              <a:lnSpc>
                <a:spcPts val="2375"/>
              </a:lnSpc>
              <a:spcBef>
                <a:spcPts val="0"/>
              </a:spcBef>
              <a:spcAft>
                <a:spcPts val="0"/>
              </a:spcAft>
              <a:buClrTx/>
              <a:buSzTx/>
              <a:buFontTx/>
              <a:buNone/>
              <a:tabLst/>
              <a:defRPr/>
            </a:pPr>
            <a:r>
              <a:rPr kumimoji="0" lang="en-US" sz="1200" b="0" i="0" u="none" strike="noStrike" kern="1200" cap="none" spc="-30" normalizeH="0" baseline="0" noProof="0" dirty="0">
                <a:ln>
                  <a:noFill/>
                </a:ln>
                <a:solidFill>
                  <a:srgbClr val="272525"/>
                </a:solidFill>
                <a:effectLst/>
                <a:uLnTx/>
                <a:uFillTx/>
                <a:latin typeface="Avenir Book" panose="02000503020000020003" pitchFamily="2" charset="0"/>
                <a:ea typeface="Inter" pitchFamily="34" charset="-122"/>
                <a:cs typeface="Inter" pitchFamily="34" charset="-120"/>
              </a:rPr>
              <a:t>An LMS (learning management system) with rich course materials on Early Pregnancy Care.</a:t>
            </a:r>
            <a:endPar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sp>
        <p:nvSpPr>
          <p:cNvPr id="10" name="Text 2">
            <a:extLst>
              <a:ext uri="{FF2B5EF4-FFF2-40B4-BE49-F238E27FC236}">
                <a16:creationId xmlns:a16="http://schemas.microsoft.com/office/drawing/2014/main" id="{3D9FA50F-E458-7A9C-F9F0-B147706DA368}"/>
              </a:ext>
            </a:extLst>
          </p:cNvPr>
          <p:cNvSpPr/>
          <p:nvPr/>
        </p:nvSpPr>
        <p:spPr>
          <a:xfrm>
            <a:off x="8633067" y="1470829"/>
            <a:ext cx="2362696" cy="295275"/>
          </a:xfrm>
          <a:prstGeom prst="rect">
            <a:avLst/>
          </a:prstGeom>
          <a:noFill/>
          <a:ln/>
        </p:spPr>
        <p:txBody>
          <a:bodyPr wrap="none" lIns="0" tIns="0" rIns="0" bIns="0" rtlCol="0" anchor="t"/>
          <a:lstStyle/>
          <a:p>
            <a:pPr marL="0" marR="0" lvl="0" indent="0" algn="l" defTabSz="914400" rtl="0" eaLnBrk="1" fontAlgn="auto" latinLnBrk="0" hangingPunct="1">
              <a:lnSpc>
                <a:spcPts val="2292"/>
              </a:lnSpc>
              <a:spcBef>
                <a:spcPts val="0"/>
              </a:spcBef>
              <a:spcAft>
                <a:spcPts val="0"/>
              </a:spcAft>
              <a:buClrTx/>
              <a:buSzTx/>
              <a:buFontTx/>
              <a:buNone/>
              <a:tabLst/>
              <a:defRPr/>
            </a:pPr>
            <a:r>
              <a:rPr kumimoji="0" lang="en-US" sz="1600" b="1" i="0" u="none" strike="noStrike" kern="1200" cap="none" spc="-56" normalizeH="0" baseline="0" noProof="0" dirty="0">
                <a:ln>
                  <a:noFill/>
                </a:ln>
                <a:solidFill>
                  <a:srgbClr val="272525"/>
                </a:solidFill>
                <a:effectLst/>
                <a:uLnTx/>
                <a:uFillTx/>
                <a:latin typeface="Avenir Book" panose="02000503020000020003" pitchFamily="2" charset="0"/>
                <a:ea typeface="Inter Bold" pitchFamily="34" charset="-122"/>
                <a:cs typeface="Inter Bold" pitchFamily="34" charset="-120"/>
              </a:rPr>
              <a:t>Meetings &amp; Events</a:t>
            </a:r>
            <a:endParaRPr kumimoji="0" lang="en-US" sz="16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sp>
        <p:nvSpPr>
          <p:cNvPr id="11" name="Text 3">
            <a:extLst>
              <a:ext uri="{FF2B5EF4-FFF2-40B4-BE49-F238E27FC236}">
                <a16:creationId xmlns:a16="http://schemas.microsoft.com/office/drawing/2014/main" id="{7678ADF6-CD0E-AA89-227B-C93F86F62649}"/>
              </a:ext>
            </a:extLst>
          </p:cNvPr>
          <p:cNvSpPr/>
          <p:nvPr/>
        </p:nvSpPr>
        <p:spPr>
          <a:xfrm>
            <a:off x="8633067" y="1879447"/>
            <a:ext cx="2534344" cy="1209675"/>
          </a:xfrm>
          <a:prstGeom prst="rect">
            <a:avLst/>
          </a:prstGeom>
          <a:noFill/>
          <a:ln/>
        </p:spPr>
        <p:txBody>
          <a:bodyPr wrap="square" lIns="0" tIns="0" rIns="0" bIns="0" rtlCol="0" anchor="t"/>
          <a:lstStyle/>
          <a:p>
            <a:pPr marL="0" marR="0" lvl="0" indent="0" algn="l" defTabSz="914400" rtl="0" eaLnBrk="1" fontAlgn="auto" latinLnBrk="0" hangingPunct="1">
              <a:lnSpc>
                <a:spcPts val="2375"/>
              </a:lnSpc>
              <a:spcBef>
                <a:spcPts val="0"/>
              </a:spcBef>
              <a:spcAft>
                <a:spcPts val="0"/>
              </a:spcAft>
              <a:buClrTx/>
              <a:buSzTx/>
              <a:buFontTx/>
              <a:buNone/>
              <a:tabLst/>
              <a:defRPr/>
            </a:pPr>
            <a:r>
              <a:rPr kumimoji="0" lang="en-US" sz="1200" b="0" i="0" u="none" strike="noStrike" kern="1200" cap="none" spc="-30" normalizeH="0" baseline="0" noProof="0" dirty="0">
                <a:ln>
                  <a:noFill/>
                </a:ln>
                <a:solidFill>
                  <a:srgbClr val="272525"/>
                </a:solidFill>
                <a:effectLst/>
                <a:uLnTx/>
                <a:uFillTx/>
                <a:latin typeface="Avenir Book" panose="02000503020000020003" pitchFamily="2" charset="0"/>
                <a:ea typeface="Inter" pitchFamily="34" charset="-122"/>
                <a:cs typeface="Inter" pitchFamily="34" charset="-120"/>
              </a:rPr>
              <a:t>Expert-led in-person seminars for interactive learning and discussion, stand-alone or linked to congresses.</a:t>
            </a:r>
          </a:p>
        </p:txBody>
      </p:sp>
      <p:pic>
        <p:nvPicPr>
          <p:cNvPr id="36" name="Graphic 35" descr="Teacher with solid fill">
            <a:extLst>
              <a:ext uri="{FF2B5EF4-FFF2-40B4-BE49-F238E27FC236}">
                <a16:creationId xmlns:a16="http://schemas.microsoft.com/office/drawing/2014/main" id="{5F3EE566-6036-F779-D804-0644072098A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74609" y="1387981"/>
            <a:ext cx="542495" cy="542495"/>
          </a:xfrm>
          <a:prstGeom prst="rect">
            <a:avLst/>
          </a:prstGeom>
        </p:spPr>
      </p:pic>
      <p:sp>
        <p:nvSpPr>
          <p:cNvPr id="30" name="Text 8">
            <a:extLst>
              <a:ext uri="{FF2B5EF4-FFF2-40B4-BE49-F238E27FC236}">
                <a16:creationId xmlns:a16="http://schemas.microsoft.com/office/drawing/2014/main" id="{FBC1787C-FEC7-C242-A62C-57142EEFBBEC}"/>
              </a:ext>
            </a:extLst>
          </p:cNvPr>
          <p:cNvSpPr/>
          <p:nvPr/>
        </p:nvSpPr>
        <p:spPr>
          <a:xfrm>
            <a:off x="4978042" y="4391290"/>
            <a:ext cx="2362696" cy="295275"/>
          </a:xfrm>
          <a:prstGeom prst="rect">
            <a:avLst/>
          </a:prstGeom>
          <a:noFill/>
          <a:ln/>
        </p:spPr>
        <p:txBody>
          <a:bodyPr wrap="none" lIns="0" tIns="0" rIns="0" bIns="0" rtlCol="0" anchor="t"/>
          <a:lstStyle/>
          <a:p>
            <a:pPr marL="0" marR="0" lvl="0" indent="0" algn="l" defTabSz="914400" rtl="0" eaLnBrk="1" fontAlgn="auto" latinLnBrk="0" hangingPunct="1">
              <a:lnSpc>
                <a:spcPts val="2292"/>
              </a:lnSpc>
              <a:spcBef>
                <a:spcPts val="0"/>
              </a:spcBef>
              <a:spcAft>
                <a:spcPts val="0"/>
              </a:spcAft>
              <a:buClrTx/>
              <a:buSzTx/>
              <a:buFontTx/>
              <a:buNone/>
              <a:tabLst/>
              <a:defRPr/>
            </a:pPr>
            <a:r>
              <a:rPr kumimoji="0" lang="en-US" sz="1600" b="1" i="0" u="none" strike="noStrike" kern="1200" cap="none" spc="-56" normalizeH="0" baseline="0" noProof="0" dirty="0">
                <a:ln>
                  <a:noFill/>
                </a:ln>
                <a:solidFill>
                  <a:srgbClr val="272525"/>
                </a:solidFill>
                <a:effectLst/>
                <a:uLnTx/>
                <a:uFillTx/>
                <a:latin typeface="Avenir Book" panose="02000503020000020003" pitchFamily="2" charset="0"/>
                <a:ea typeface="Inter Bold" pitchFamily="34" charset="-122"/>
                <a:cs typeface="Inter Bold" pitchFamily="34" charset="-120"/>
              </a:rPr>
              <a:t>Certification</a:t>
            </a:r>
            <a:endParaRPr kumimoji="0" lang="en-US" sz="16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sp>
        <p:nvSpPr>
          <p:cNvPr id="31" name="Text 9">
            <a:extLst>
              <a:ext uri="{FF2B5EF4-FFF2-40B4-BE49-F238E27FC236}">
                <a16:creationId xmlns:a16="http://schemas.microsoft.com/office/drawing/2014/main" id="{9BE480C5-244A-E19F-F0F2-16DC7F045ED1}"/>
              </a:ext>
            </a:extLst>
          </p:cNvPr>
          <p:cNvSpPr/>
          <p:nvPr/>
        </p:nvSpPr>
        <p:spPr>
          <a:xfrm>
            <a:off x="4978042" y="4799973"/>
            <a:ext cx="2534344" cy="907257"/>
          </a:xfrm>
          <a:prstGeom prst="rect">
            <a:avLst/>
          </a:prstGeom>
          <a:noFill/>
          <a:ln/>
        </p:spPr>
        <p:txBody>
          <a:bodyPr wrap="square" lIns="0" tIns="0" rIns="0" bIns="0" rtlCol="0" anchor="t"/>
          <a:lstStyle/>
          <a:p>
            <a:pPr marL="0" marR="0" lvl="0" indent="0" algn="l" defTabSz="914400" rtl="0" eaLnBrk="1" fontAlgn="auto" latinLnBrk="0" hangingPunct="1">
              <a:lnSpc>
                <a:spcPts val="2375"/>
              </a:lnSpc>
              <a:spcBef>
                <a:spcPts val="0"/>
              </a:spcBef>
              <a:spcAft>
                <a:spcPts val="0"/>
              </a:spcAft>
              <a:buClrTx/>
              <a:buSzTx/>
              <a:buFontTx/>
              <a:buNone/>
              <a:tabLst/>
              <a:defRPr/>
            </a:pPr>
            <a:r>
              <a:rPr kumimoji="0" lang="en-US" sz="1200" b="0" i="0" u="none" strike="noStrike" kern="1200" cap="none" spc="-30" normalizeH="0" baseline="0" noProof="0" dirty="0">
                <a:ln>
                  <a:noFill/>
                </a:ln>
                <a:solidFill>
                  <a:srgbClr val="272525"/>
                </a:solidFill>
                <a:effectLst/>
                <a:uLnTx/>
                <a:uFillTx/>
                <a:latin typeface="Avenir Book" panose="02000503020000020003" pitchFamily="2" charset="0"/>
                <a:ea typeface="Inter" pitchFamily="34" charset="-122"/>
                <a:cs typeface="Inter" pitchFamily="34" charset="-120"/>
              </a:rPr>
              <a:t>Validate your expertise with the EPC certification exam.</a:t>
            </a:r>
            <a:endPar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pic>
        <p:nvPicPr>
          <p:cNvPr id="38" name="Graphic 37" descr="Clipboard Badge with solid fill">
            <a:extLst>
              <a:ext uri="{FF2B5EF4-FFF2-40B4-BE49-F238E27FC236}">
                <a16:creationId xmlns:a16="http://schemas.microsoft.com/office/drawing/2014/main" id="{E6691DF7-0537-2C6B-9819-603DDF297EB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387158" y="4342772"/>
            <a:ext cx="457200" cy="457200"/>
          </a:xfrm>
          <a:prstGeom prst="rect">
            <a:avLst/>
          </a:prstGeom>
        </p:spPr>
      </p:pic>
      <p:sp>
        <p:nvSpPr>
          <p:cNvPr id="9" name="Text 8">
            <a:extLst>
              <a:ext uri="{FF2B5EF4-FFF2-40B4-BE49-F238E27FC236}">
                <a16:creationId xmlns:a16="http://schemas.microsoft.com/office/drawing/2014/main" id="{5AF492C1-E115-D2E9-CC21-E904DB25DB6D}"/>
              </a:ext>
            </a:extLst>
          </p:cNvPr>
          <p:cNvSpPr/>
          <p:nvPr/>
        </p:nvSpPr>
        <p:spPr>
          <a:xfrm>
            <a:off x="4978042" y="5682278"/>
            <a:ext cx="2362696" cy="295275"/>
          </a:xfrm>
          <a:prstGeom prst="rect">
            <a:avLst/>
          </a:prstGeom>
          <a:noFill/>
          <a:ln/>
        </p:spPr>
        <p:txBody>
          <a:bodyPr wrap="none" lIns="0" tIns="0" rIns="0" bIns="0" rtlCol="0" anchor="t"/>
          <a:lstStyle/>
          <a:p>
            <a:pPr marL="0" marR="0" lvl="0" indent="0" algn="l" defTabSz="914400" rtl="0" eaLnBrk="1" fontAlgn="auto" latinLnBrk="0" hangingPunct="1">
              <a:lnSpc>
                <a:spcPts val="2292"/>
              </a:lnSpc>
              <a:spcBef>
                <a:spcPts val="0"/>
              </a:spcBef>
              <a:spcAft>
                <a:spcPts val="0"/>
              </a:spcAft>
              <a:buClrTx/>
              <a:buSzTx/>
              <a:buFontTx/>
              <a:buNone/>
              <a:tabLst/>
              <a:defRPr/>
            </a:pPr>
            <a:r>
              <a:rPr kumimoji="0" lang="en-US" sz="1600" b="1" i="0" u="none" strike="noStrike" kern="1200" cap="none" spc="-56" normalizeH="0" baseline="0" noProof="0" dirty="0">
                <a:ln>
                  <a:noFill/>
                </a:ln>
                <a:solidFill>
                  <a:srgbClr val="272525"/>
                </a:solidFill>
                <a:effectLst/>
                <a:uLnTx/>
                <a:uFillTx/>
                <a:latin typeface="Avenir Book" panose="02000503020000020003" pitchFamily="2" charset="0"/>
                <a:ea typeface="Inter Bold" pitchFamily="34" charset="-122"/>
                <a:cs typeface="Inter Bold" pitchFamily="34" charset="-120"/>
              </a:rPr>
              <a:t>Professional support</a:t>
            </a:r>
            <a:endParaRPr kumimoji="0" lang="en-US" sz="16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sp>
        <p:nvSpPr>
          <p:cNvPr id="12" name="Text 9">
            <a:extLst>
              <a:ext uri="{FF2B5EF4-FFF2-40B4-BE49-F238E27FC236}">
                <a16:creationId xmlns:a16="http://schemas.microsoft.com/office/drawing/2014/main" id="{0C75B838-EFD6-FB07-44C7-13F59626B11B}"/>
              </a:ext>
            </a:extLst>
          </p:cNvPr>
          <p:cNvSpPr/>
          <p:nvPr/>
        </p:nvSpPr>
        <p:spPr>
          <a:xfrm>
            <a:off x="4978042" y="6090961"/>
            <a:ext cx="2534344" cy="907257"/>
          </a:xfrm>
          <a:prstGeom prst="rect">
            <a:avLst/>
          </a:prstGeom>
          <a:noFill/>
          <a:ln/>
        </p:spPr>
        <p:txBody>
          <a:bodyPr wrap="square" lIns="0" tIns="0" rIns="0" bIns="0" rtlCol="0" anchor="t"/>
          <a:lstStyle/>
          <a:p>
            <a:pPr marL="0" marR="0" lvl="0" indent="0" algn="l" defTabSz="914400" rtl="0" eaLnBrk="1" fontAlgn="auto" latinLnBrk="0" hangingPunct="1">
              <a:lnSpc>
                <a:spcPts val="2375"/>
              </a:lnSpc>
              <a:spcBef>
                <a:spcPts val="0"/>
              </a:spcBef>
              <a:spcAft>
                <a:spcPts val="0"/>
              </a:spcAft>
              <a:buClrTx/>
              <a:buSzTx/>
              <a:buFontTx/>
              <a:buNone/>
              <a:tabLst/>
              <a:defRPr/>
            </a:pPr>
            <a:r>
              <a:rPr kumimoji="0" lang="en-US" sz="1200" b="0" i="0" u="none" strike="noStrike" kern="1200" cap="none" spc="-30" normalizeH="0" baseline="0" noProof="0" dirty="0">
                <a:ln>
                  <a:noFill/>
                </a:ln>
                <a:solidFill>
                  <a:srgbClr val="272525"/>
                </a:solidFill>
                <a:effectLst/>
                <a:uLnTx/>
                <a:uFillTx/>
                <a:latin typeface="Avenir Book" panose="02000503020000020003" pitchFamily="2" charset="0"/>
                <a:ea typeface="Inter" pitchFamily="34" charset="-122"/>
                <a:cs typeface="Inter" pitchFamily="34" charset="-120"/>
              </a:rPr>
              <a:t>Day-to-day support for apps &amp; tools, training program, apps, and logistics.</a:t>
            </a:r>
            <a:endPar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sp>
        <p:nvSpPr>
          <p:cNvPr id="41" name="Text 11">
            <a:extLst>
              <a:ext uri="{FF2B5EF4-FFF2-40B4-BE49-F238E27FC236}">
                <a16:creationId xmlns:a16="http://schemas.microsoft.com/office/drawing/2014/main" id="{26B6104D-55D5-C3F8-DAC0-68C83418A335}"/>
              </a:ext>
            </a:extLst>
          </p:cNvPr>
          <p:cNvSpPr/>
          <p:nvPr/>
        </p:nvSpPr>
        <p:spPr>
          <a:xfrm>
            <a:off x="8683427" y="5682278"/>
            <a:ext cx="2534344" cy="295275"/>
          </a:xfrm>
          <a:prstGeom prst="rect">
            <a:avLst/>
          </a:prstGeom>
          <a:noFill/>
          <a:ln/>
        </p:spPr>
        <p:txBody>
          <a:bodyPr wrap="square" lIns="0" tIns="0" rIns="0" bIns="0" rtlCol="0" anchor="t"/>
          <a:lstStyle/>
          <a:p>
            <a:pPr marL="0" marR="0" lvl="0" indent="0" algn="l" defTabSz="914400" rtl="0" eaLnBrk="1" fontAlgn="auto" latinLnBrk="0" hangingPunct="1">
              <a:lnSpc>
                <a:spcPts val="2292"/>
              </a:lnSpc>
              <a:spcBef>
                <a:spcPts val="0"/>
              </a:spcBef>
              <a:spcAft>
                <a:spcPts val="0"/>
              </a:spcAft>
              <a:buClrTx/>
              <a:buSzTx/>
              <a:buFontTx/>
              <a:buNone/>
              <a:tabLst/>
              <a:defRPr/>
            </a:pPr>
            <a:r>
              <a:rPr kumimoji="0" lang="en-US" sz="1600" b="1" i="0" u="none" strike="noStrike" kern="1200" cap="none" spc="-56" normalizeH="0" baseline="0" noProof="0" dirty="0">
                <a:ln>
                  <a:noFill/>
                </a:ln>
                <a:solidFill>
                  <a:srgbClr val="272525"/>
                </a:solidFill>
                <a:effectLst/>
                <a:uLnTx/>
                <a:uFillTx/>
                <a:latin typeface="Avenir Book" panose="02000503020000020003" pitchFamily="2" charset="0"/>
                <a:ea typeface="Inter Bold" pitchFamily="34" charset="-122"/>
                <a:cs typeface="+mn-cs"/>
              </a:rPr>
              <a:t>Case stream webinars</a:t>
            </a:r>
            <a:endParaRPr kumimoji="0" lang="en-US" sz="16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sp>
        <p:nvSpPr>
          <p:cNvPr id="42" name="Text 12">
            <a:extLst>
              <a:ext uri="{FF2B5EF4-FFF2-40B4-BE49-F238E27FC236}">
                <a16:creationId xmlns:a16="http://schemas.microsoft.com/office/drawing/2014/main" id="{7D317983-872B-2305-CB42-BF97C2218D24}"/>
              </a:ext>
            </a:extLst>
          </p:cNvPr>
          <p:cNvSpPr/>
          <p:nvPr/>
        </p:nvSpPr>
        <p:spPr>
          <a:xfrm>
            <a:off x="8683427" y="6090961"/>
            <a:ext cx="2534344" cy="907257"/>
          </a:xfrm>
          <a:prstGeom prst="rect">
            <a:avLst/>
          </a:prstGeom>
          <a:noFill/>
          <a:ln/>
        </p:spPr>
        <p:txBody>
          <a:bodyPr wrap="square" lIns="0" tIns="0" rIns="0" bIns="0" rtlCol="0" anchor="t"/>
          <a:lstStyle/>
          <a:p>
            <a:pPr marL="0" marR="0" lvl="0" indent="0" algn="l" defTabSz="914400" rtl="0" eaLnBrk="1" fontAlgn="auto" latinLnBrk="0" hangingPunct="1">
              <a:lnSpc>
                <a:spcPts val="2375"/>
              </a:lnSpc>
              <a:spcBef>
                <a:spcPts val="0"/>
              </a:spcBef>
              <a:spcAft>
                <a:spcPts val="0"/>
              </a:spcAft>
              <a:buClrTx/>
              <a:buSzTx/>
              <a:buFontTx/>
              <a:buNone/>
              <a:tabLst/>
              <a:defRPr/>
            </a:pPr>
            <a:r>
              <a:rPr kumimoji="0" lang="en-US" sz="1200" b="0" i="0" u="none" strike="noStrike" kern="1200" cap="none" spc="-30" normalizeH="0" baseline="0" noProof="0" dirty="0">
                <a:ln>
                  <a:noFill/>
                </a:ln>
                <a:solidFill>
                  <a:srgbClr val="272525"/>
                </a:solidFill>
                <a:effectLst/>
                <a:uLnTx/>
                <a:uFillTx/>
                <a:latin typeface="Avenir Book" panose="02000503020000020003" pitchFamily="2" charset="0"/>
                <a:ea typeface="Inter" pitchFamily="34" charset="-122"/>
                <a:cs typeface="Inter" pitchFamily="34" charset="-120"/>
              </a:rPr>
              <a:t>Bimonthly webinars with case reviews by national and international experts</a:t>
            </a:r>
            <a:endPar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pic>
        <p:nvPicPr>
          <p:cNvPr id="45" name="Graphic 44" descr="Stopwatch with solid fill">
            <a:extLst>
              <a:ext uri="{FF2B5EF4-FFF2-40B4-BE49-F238E27FC236}">
                <a16:creationId xmlns:a16="http://schemas.microsoft.com/office/drawing/2014/main" id="{351E465A-44DF-9F37-3A5C-49323DD1538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394113" y="1388187"/>
            <a:ext cx="460970" cy="460970"/>
          </a:xfrm>
          <a:prstGeom prst="rect">
            <a:avLst/>
          </a:prstGeom>
        </p:spPr>
      </p:pic>
      <p:pic>
        <p:nvPicPr>
          <p:cNvPr id="47" name="Graphic 46" descr="Questions with solid fill">
            <a:extLst>
              <a:ext uri="{FF2B5EF4-FFF2-40B4-BE49-F238E27FC236}">
                <a16:creationId xmlns:a16="http://schemas.microsoft.com/office/drawing/2014/main" id="{E4566E7D-B654-9E04-AA15-6C32BAD2F10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399592" y="5670866"/>
            <a:ext cx="460971" cy="460971"/>
          </a:xfrm>
          <a:prstGeom prst="rect">
            <a:avLst/>
          </a:prstGeom>
        </p:spPr>
      </p:pic>
      <p:grpSp>
        <p:nvGrpSpPr>
          <p:cNvPr id="23" name="Group 22">
            <a:extLst>
              <a:ext uri="{FF2B5EF4-FFF2-40B4-BE49-F238E27FC236}">
                <a16:creationId xmlns:a16="http://schemas.microsoft.com/office/drawing/2014/main" id="{6BCA1012-A597-FFC6-8045-484803BA96EE}"/>
              </a:ext>
            </a:extLst>
          </p:cNvPr>
          <p:cNvGrpSpPr/>
          <p:nvPr/>
        </p:nvGrpSpPr>
        <p:grpSpPr>
          <a:xfrm>
            <a:off x="0" y="0"/>
            <a:ext cx="12192000" cy="489395"/>
            <a:chOff x="0" y="0"/>
            <a:chExt cx="12192000" cy="489395"/>
          </a:xfrm>
        </p:grpSpPr>
        <p:sp>
          <p:nvSpPr>
            <p:cNvPr id="18" name="Rectangle 17">
              <a:extLst>
                <a:ext uri="{FF2B5EF4-FFF2-40B4-BE49-F238E27FC236}">
                  <a16:creationId xmlns:a16="http://schemas.microsoft.com/office/drawing/2014/main" id="{65ECD60F-00FD-D7DF-18EC-6C3EDAAA25AE}"/>
                </a:ext>
              </a:extLst>
            </p:cNvPr>
            <p:cNvSpPr/>
            <p:nvPr/>
          </p:nvSpPr>
          <p:spPr>
            <a:xfrm>
              <a:off x="0" y="0"/>
              <a:ext cx="12192000" cy="489395"/>
            </a:xfrm>
            <a:prstGeom prst="rect">
              <a:avLst/>
            </a:prstGeom>
            <a:solidFill>
              <a:srgbClr val="1677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5" name="Picture 14">
              <a:extLst>
                <a:ext uri="{FF2B5EF4-FFF2-40B4-BE49-F238E27FC236}">
                  <a16:creationId xmlns:a16="http://schemas.microsoft.com/office/drawing/2014/main" id="{8FC4DDB2-BC5B-A6E4-EE72-62DBA0125326}"/>
                </a:ext>
              </a:extLst>
            </p:cNvPr>
            <p:cNvPicPr>
              <a:picLocks noChangeAspect="1"/>
            </p:cNvPicPr>
            <p:nvPr/>
          </p:nvPicPr>
          <p:blipFill>
            <a:blip r:embed="rId15" cstate="email">
              <a:extLst>
                <a:ext uri="{28A0092B-C50C-407E-A947-70E740481C1C}">
                  <a14:useLocalDpi xmlns:a14="http://schemas.microsoft.com/office/drawing/2010/main"/>
                </a:ext>
              </a:extLst>
            </a:blip>
            <a:srcRect/>
            <a:stretch/>
          </p:blipFill>
          <p:spPr>
            <a:xfrm>
              <a:off x="10944992" y="20548"/>
              <a:ext cx="1171035" cy="428955"/>
            </a:xfrm>
            <a:prstGeom prst="rect">
              <a:avLst/>
            </a:prstGeom>
          </p:spPr>
        </p:pic>
      </p:grpSp>
      <p:pic>
        <p:nvPicPr>
          <p:cNvPr id="21" name="Picture 20">
            <a:extLst>
              <a:ext uri="{FF2B5EF4-FFF2-40B4-BE49-F238E27FC236}">
                <a16:creationId xmlns:a16="http://schemas.microsoft.com/office/drawing/2014/main" id="{6E6C05CD-3852-A4C4-98EE-4F4A132F5DE4}"/>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752360" y="5104564"/>
            <a:ext cx="1576346" cy="1502456"/>
          </a:xfrm>
          <a:prstGeom prst="rect">
            <a:avLst/>
          </a:prstGeom>
        </p:spPr>
      </p:pic>
      <p:pic>
        <p:nvPicPr>
          <p:cNvPr id="6" name="Image 1" descr="preencoded.png">
            <a:extLst>
              <a:ext uri="{FF2B5EF4-FFF2-40B4-BE49-F238E27FC236}">
                <a16:creationId xmlns:a16="http://schemas.microsoft.com/office/drawing/2014/main" id="{BA1D955F-D178-B803-A751-4AB58E8AAA7A}"/>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8122054" y="5599430"/>
            <a:ext cx="460970" cy="460970"/>
          </a:xfrm>
          <a:prstGeom prst="rect">
            <a:avLst/>
          </a:prstGeom>
        </p:spPr>
      </p:pic>
      <p:sp>
        <p:nvSpPr>
          <p:cNvPr id="2" name="Text 0">
            <a:extLst>
              <a:ext uri="{FF2B5EF4-FFF2-40B4-BE49-F238E27FC236}">
                <a16:creationId xmlns:a16="http://schemas.microsoft.com/office/drawing/2014/main" id="{A4A500EE-A3A2-18EA-7E5B-DF46C50DC91A}"/>
              </a:ext>
            </a:extLst>
          </p:cNvPr>
          <p:cNvSpPr/>
          <p:nvPr/>
        </p:nvSpPr>
        <p:spPr>
          <a:xfrm>
            <a:off x="4476152" y="602350"/>
            <a:ext cx="7073111" cy="1181298"/>
          </a:xfrm>
          <a:prstGeom prst="rect">
            <a:avLst/>
          </a:prstGeom>
          <a:noFill/>
          <a:ln/>
        </p:spPr>
        <p:txBody>
          <a:bodyPr wrap="square" lIns="0" tIns="0" rIns="0" bIns="0" rtlCol="0" anchor="t"/>
          <a:lstStyle/>
          <a:p>
            <a:pPr marL="0" marR="0" lvl="0" indent="0" algn="l" defTabSz="914400" rtl="0" eaLnBrk="1" fontAlgn="auto" latinLnBrk="0" hangingPunct="1">
              <a:lnSpc>
                <a:spcPts val="4625"/>
              </a:lnSpc>
              <a:spcBef>
                <a:spcPts val="0"/>
              </a:spcBef>
              <a:spcAft>
                <a:spcPts val="0"/>
              </a:spcAft>
              <a:buClrTx/>
              <a:buSzTx/>
              <a:buFontTx/>
              <a:buNone/>
              <a:tabLst/>
              <a:defRPr/>
            </a:pPr>
            <a:r>
              <a:rPr kumimoji="0" lang="en-US" sz="3200" b="1" i="0" u="none" strike="noStrike" kern="1200" cap="none" spc="-112" normalizeH="0" baseline="0" noProof="0" dirty="0">
                <a:ln>
                  <a:noFill/>
                </a:ln>
                <a:solidFill>
                  <a:prstClr val="black"/>
                </a:solidFill>
                <a:effectLst/>
                <a:uLnTx/>
                <a:uFillTx/>
                <a:latin typeface="Avenir Book" panose="02000503020000020003" pitchFamily="2" charset="0"/>
                <a:ea typeface="Inter Bold" pitchFamily="34" charset="-122"/>
                <a:cs typeface="Inter Bold" pitchFamily="34" charset="-120"/>
              </a:rPr>
              <a:t>The EPC membership </a:t>
            </a:r>
            <a:r>
              <a:rPr kumimoji="0" lang="en-US" sz="3200" b="1" i="0" u="none" strike="noStrike" kern="1200" cap="none" spc="-112" normalizeH="0" baseline="0" noProof="0" dirty="0" err="1">
                <a:ln>
                  <a:noFill/>
                </a:ln>
                <a:solidFill>
                  <a:prstClr val="black"/>
                </a:solidFill>
                <a:effectLst/>
                <a:uLnTx/>
                <a:uFillTx/>
                <a:latin typeface="Avenir Book" panose="02000503020000020003" pitchFamily="2" charset="0"/>
                <a:ea typeface="Inter Bold" pitchFamily="34" charset="-122"/>
                <a:cs typeface="Inter Bold" pitchFamily="34" charset="-120"/>
              </a:rPr>
              <a:t>programme</a:t>
            </a:r>
            <a:endParaRPr kumimoji="0" lang="en-US" sz="32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pic>
        <p:nvPicPr>
          <p:cNvPr id="3" name="Picture 4" descr="IETA">
            <a:extLst>
              <a:ext uri="{FF2B5EF4-FFF2-40B4-BE49-F238E27FC236}">
                <a16:creationId xmlns:a16="http://schemas.microsoft.com/office/drawing/2014/main" id="{67D09835-EF1D-8E44-D1E4-8120A29877F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52360" y="3008763"/>
            <a:ext cx="1576346" cy="15301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urple square with white text and a colorful hourglass&#10;&#10;AI-generated content may be incorrect.">
            <a:extLst>
              <a:ext uri="{FF2B5EF4-FFF2-40B4-BE49-F238E27FC236}">
                <a16:creationId xmlns:a16="http://schemas.microsoft.com/office/drawing/2014/main" id="{47F306F1-87C8-54E4-F3F4-CE2C82ED9E35}"/>
              </a:ext>
            </a:extLst>
          </p:cNvPr>
          <p:cNvPicPr>
            <a:picLocks noChangeAspect="1"/>
          </p:cNvPicPr>
          <p:nvPr/>
        </p:nvPicPr>
        <p:blipFill>
          <a:blip r:embed="rId19"/>
          <a:stretch>
            <a:fillRect/>
          </a:stretch>
        </p:blipFill>
        <p:spPr>
          <a:xfrm>
            <a:off x="752360" y="854110"/>
            <a:ext cx="1576346" cy="1537583"/>
          </a:xfrm>
          <a:prstGeom prst="rect">
            <a:avLst/>
          </a:prstGeom>
        </p:spPr>
      </p:pic>
      <mc:AlternateContent xmlns:mc="http://schemas.openxmlformats.org/markup-compatibility/2006" xmlns:p14="http://schemas.microsoft.com/office/powerpoint/2010/main">
        <mc:Choice Requires="p14">
          <p:contentPart p14:bwMode="auto" r:id="rId20">
            <p14:nvContentPartPr>
              <p14:cNvPr id="52" name="Ink 51">
                <a:extLst>
                  <a:ext uri="{FF2B5EF4-FFF2-40B4-BE49-F238E27FC236}">
                    <a16:creationId xmlns:a16="http://schemas.microsoft.com/office/drawing/2014/main" id="{EC67DEAE-8345-8F3B-DD0F-C10817BEFBC9}"/>
                  </a:ext>
                </a:extLst>
              </p14:cNvPr>
              <p14:cNvContentPartPr/>
              <p14:nvPr/>
            </p14:nvContentPartPr>
            <p14:xfrm>
              <a:off x="4559634" y="1288751"/>
              <a:ext cx="3494520" cy="1581840"/>
            </p14:xfrm>
          </p:contentPart>
        </mc:Choice>
        <mc:Fallback xmlns="">
          <p:pic>
            <p:nvPicPr>
              <p:cNvPr id="52" name="Ink 51">
                <a:extLst>
                  <a:ext uri="{FF2B5EF4-FFF2-40B4-BE49-F238E27FC236}">
                    <a16:creationId xmlns:a16="http://schemas.microsoft.com/office/drawing/2014/main" id="{332D17E7-4EDA-74C8-0BC9-FC1B6A0C4B82}"/>
                  </a:ext>
                </a:extLst>
              </p:cNvPr>
              <p:cNvPicPr/>
              <p:nvPr/>
            </p:nvPicPr>
            <p:blipFill>
              <a:blip r:embed="rId21"/>
              <a:stretch>
                <a:fillRect/>
              </a:stretch>
            </p:blipFill>
            <p:spPr>
              <a:xfrm>
                <a:off x="4523994" y="1252751"/>
                <a:ext cx="3566160" cy="1653480"/>
              </a:xfrm>
              <a:prstGeom prst="rect">
                <a:avLst/>
              </a:prstGeom>
            </p:spPr>
          </p:pic>
        </mc:Fallback>
      </mc:AlternateContent>
    </p:spTree>
    <p:extLst>
      <p:ext uri="{BB962C8B-B14F-4D97-AF65-F5344CB8AC3E}">
        <p14:creationId xmlns:p14="http://schemas.microsoft.com/office/powerpoint/2010/main" val="25562324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F249A0-CE8D-E836-3422-66188BD95860}"/>
              </a:ext>
            </a:extLst>
          </p:cNvPr>
          <p:cNvPicPr>
            <a:picLocks noChangeAspect="1"/>
          </p:cNvPicPr>
          <p:nvPr/>
        </p:nvPicPr>
        <p:blipFill>
          <a:blip r:embed="rId3"/>
          <a:stretch>
            <a:fillRect/>
          </a:stretch>
        </p:blipFill>
        <p:spPr>
          <a:xfrm>
            <a:off x="416440" y="321198"/>
            <a:ext cx="2339760" cy="4357868"/>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36143FA8-4595-FAAB-C2C1-20EBC974C677}"/>
              </a:ext>
            </a:extLst>
          </p:cNvPr>
          <p:cNvPicPr>
            <a:picLocks noChangeAspect="1"/>
          </p:cNvPicPr>
          <p:nvPr/>
        </p:nvPicPr>
        <p:blipFill>
          <a:blip r:embed="rId4"/>
          <a:stretch>
            <a:fillRect/>
          </a:stretch>
        </p:blipFill>
        <p:spPr>
          <a:xfrm>
            <a:off x="2969880" y="321198"/>
            <a:ext cx="2472511" cy="4357868"/>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314C999A-96A6-4B34-5E7C-8E22546090AB}"/>
              </a:ext>
            </a:extLst>
          </p:cNvPr>
          <p:cNvPicPr>
            <a:picLocks noChangeAspect="1"/>
          </p:cNvPicPr>
          <p:nvPr/>
        </p:nvPicPr>
        <p:blipFill>
          <a:blip r:embed="rId5"/>
          <a:stretch>
            <a:fillRect/>
          </a:stretch>
        </p:blipFill>
        <p:spPr>
          <a:xfrm>
            <a:off x="5656071" y="321198"/>
            <a:ext cx="2659997" cy="4357868"/>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CFF1CBF8-C15E-24C8-38B1-BADAC827048D}"/>
              </a:ext>
            </a:extLst>
          </p:cNvPr>
          <p:cNvPicPr>
            <a:picLocks noChangeAspect="1"/>
          </p:cNvPicPr>
          <p:nvPr/>
        </p:nvPicPr>
        <p:blipFill>
          <a:blip r:embed="rId6"/>
          <a:stretch>
            <a:fillRect/>
          </a:stretch>
        </p:blipFill>
        <p:spPr>
          <a:xfrm>
            <a:off x="8529748" y="321198"/>
            <a:ext cx="2911534" cy="4357868"/>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4DDDB3E4-D13B-147C-A09D-042C6B1D4398}"/>
              </a:ext>
            </a:extLst>
          </p:cNvPr>
          <p:cNvPicPr>
            <a:picLocks noChangeAspect="1"/>
          </p:cNvPicPr>
          <p:nvPr/>
        </p:nvPicPr>
        <p:blipFill>
          <a:blip r:embed="rId7"/>
          <a:srcRect l="22810" r="27139"/>
          <a:stretch>
            <a:fillRect/>
          </a:stretch>
        </p:blipFill>
        <p:spPr>
          <a:xfrm>
            <a:off x="227819" y="4883746"/>
            <a:ext cx="1363776" cy="1894692"/>
          </a:xfrm>
          <a:prstGeom prst="rect">
            <a:avLst/>
          </a:prstGeom>
        </p:spPr>
      </p:pic>
      <p:pic>
        <p:nvPicPr>
          <p:cNvPr id="1026" name="Picture 2">
            <a:extLst>
              <a:ext uri="{FF2B5EF4-FFF2-40B4-BE49-F238E27FC236}">
                <a16:creationId xmlns:a16="http://schemas.microsoft.com/office/drawing/2014/main" id="{DE664993-84CC-6FEC-6CBD-79D25E83FE4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08836" y="5244755"/>
            <a:ext cx="1106422" cy="11726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E4277241-75FF-C3AE-2C37-229352B54E37}"/>
              </a:ext>
            </a:extLst>
          </p:cNvPr>
          <p:cNvPicPr>
            <a:picLocks noChangeAspect="1"/>
          </p:cNvPicPr>
          <p:nvPr/>
        </p:nvPicPr>
        <p:blipFill>
          <a:blip r:embed="rId9"/>
          <a:stretch>
            <a:fillRect/>
          </a:stretch>
        </p:blipFill>
        <p:spPr>
          <a:xfrm>
            <a:off x="8196144" y="5086861"/>
            <a:ext cx="1214927" cy="1488463"/>
          </a:xfrm>
          <a:prstGeom prst="rect">
            <a:avLst/>
          </a:prstGeom>
        </p:spPr>
      </p:pic>
      <p:pic>
        <p:nvPicPr>
          <p:cNvPr id="13" name="Picture 12">
            <a:extLst>
              <a:ext uri="{FF2B5EF4-FFF2-40B4-BE49-F238E27FC236}">
                <a16:creationId xmlns:a16="http://schemas.microsoft.com/office/drawing/2014/main" id="{D37FE21E-35A0-E8F1-FF01-972F01709D1F}"/>
              </a:ext>
            </a:extLst>
          </p:cNvPr>
          <p:cNvPicPr>
            <a:picLocks noChangeAspect="1"/>
          </p:cNvPicPr>
          <p:nvPr/>
        </p:nvPicPr>
        <p:blipFill>
          <a:blip r:embed="rId10"/>
          <a:stretch>
            <a:fillRect/>
          </a:stretch>
        </p:blipFill>
        <p:spPr>
          <a:xfrm>
            <a:off x="9628312" y="5082964"/>
            <a:ext cx="2450340" cy="1496256"/>
          </a:xfrm>
          <a:prstGeom prst="rect">
            <a:avLst/>
          </a:prstGeom>
        </p:spPr>
      </p:pic>
      <p:pic>
        <p:nvPicPr>
          <p:cNvPr id="14" name="Picture 13">
            <a:extLst>
              <a:ext uri="{FF2B5EF4-FFF2-40B4-BE49-F238E27FC236}">
                <a16:creationId xmlns:a16="http://schemas.microsoft.com/office/drawing/2014/main" id="{8A92F0E7-D9BE-FC4C-FFA7-C38EBB1255CC}"/>
              </a:ext>
            </a:extLst>
          </p:cNvPr>
          <p:cNvPicPr>
            <a:picLocks noChangeAspect="1"/>
          </p:cNvPicPr>
          <p:nvPr/>
        </p:nvPicPr>
        <p:blipFill>
          <a:blip r:embed="rId11"/>
          <a:stretch>
            <a:fillRect/>
          </a:stretch>
        </p:blipFill>
        <p:spPr>
          <a:xfrm>
            <a:off x="3132499" y="5157263"/>
            <a:ext cx="2354421" cy="1347659"/>
          </a:xfrm>
          <a:prstGeom prst="rect">
            <a:avLst/>
          </a:prstGeom>
        </p:spPr>
      </p:pic>
      <p:pic>
        <p:nvPicPr>
          <p:cNvPr id="15" name="Picture 14">
            <a:extLst>
              <a:ext uri="{FF2B5EF4-FFF2-40B4-BE49-F238E27FC236}">
                <a16:creationId xmlns:a16="http://schemas.microsoft.com/office/drawing/2014/main" id="{7FD714AE-1487-29E8-5261-52AA84387DC9}"/>
              </a:ext>
            </a:extLst>
          </p:cNvPr>
          <p:cNvPicPr>
            <a:picLocks noChangeAspect="1"/>
          </p:cNvPicPr>
          <p:nvPr/>
        </p:nvPicPr>
        <p:blipFill>
          <a:blip r:embed="rId12"/>
          <a:stretch>
            <a:fillRect/>
          </a:stretch>
        </p:blipFill>
        <p:spPr>
          <a:xfrm>
            <a:off x="5704161" y="5194412"/>
            <a:ext cx="2274742" cy="1273361"/>
          </a:xfrm>
          <a:prstGeom prst="rect">
            <a:avLst/>
          </a:prstGeom>
        </p:spPr>
      </p:pic>
      <p:sp>
        <p:nvSpPr>
          <p:cNvPr id="16" name="TextBox 15">
            <a:extLst>
              <a:ext uri="{FF2B5EF4-FFF2-40B4-BE49-F238E27FC236}">
                <a16:creationId xmlns:a16="http://schemas.microsoft.com/office/drawing/2014/main" id="{25CE8AB7-BC2B-348A-AF32-EDCB9D840109}"/>
              </a:ext>
            </a:extLst>
          </p:cNvPr>
          <p:cNvSpPr txBox="1"/>
          <p:nvPr/>
        </p:nvSpPr>
        <p:spPr>
          <a:xfrm>
            <a:off x="4360607" y="4768700"/>
            <a:ext cx="38355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Thank you, Editorial Board members!</a:t>
            </a:r>
          </a:p>
        </p:txBody>
      </p:sp>
    </p:spTree>
    <p:extLst>
      <p:ext uri="{BB962C8B-B14F-4D97-AF65-F5344CB8AC3E}">
        <p14:creationId xmlns:p14="http://schemas.microsoft.com/office/powerpoint/2010/main" val="281247687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B816B-4F57-B4B4-4B95-7445B196C8A5}"/>
            </a:ext>
          </a:extLst>
        </p:cNvPr>
        <p:cNvGrpSpPr/>
        <p:nvPr/>
      </p:nvGrpSpPr>
      <p:grpSpPr>
        <a:xfrm>
          <a:off x="0" y="0"/>
          <a:ext cx="0" cy="0"/>
          <a:chOff x="0" y="0"/>
          <a:chExt cx="0" cy="0"/>
        </a:xfrm>
      </p:grpSpPr>
      <p:pic>
        <p:nvPicPr>
          <p:cNvPr id="2" name="Picture 1" descr="A screenshot of a computer&#10;&#10;AI-generated content may be incorrect.">
            <a:extLst>
              <a:ext uri="{FF2B5EF4-FFF2-40B4-BE49-F238E27FC236}">
                <a16:creationId xmlns:a16="http://schemas.microsoft.com/office/drawing/2014/main" id="{6BDEF421-F9EF-0377-A3F6-785E5DF97FAB}"/>
              </a:ext>
            </a:extLst>
          </p:cNvPr>
          <p:cNvPicPr>
            <a:picLocks noChangeAspect="1"/>
          </p:cNvPicPr>
          <p:nvPr/>
        </p:nvPicPr>
        <p:blipFill>
          <a:blip r:embed="rId3"/>
          <a:srcRect r="75274"/>
          <a:stretch>
            <a:fillRect/>
          </a:stretch>
        </p:blipFill>
        <p:spPr>
          <a:xfrm>
            <a:off x="0" y="123566"/>
            <a:ext cx="3047001" cy="6610865"/>
          </a:xfrm>
          <a:prstGeom prst="rect">
            <a:avLst/>
          </a:prstGeom>
        </p:spPr>
      </p:pic>
      <p:pic>
        <p:nvPicPr>
          <p:cNvPr id="5" name="Picture 4" descr="A purple square with white text and a colorful hourglass&#10;&#10;AI-generated content may be incorrect.">
            <a:extLst>
              <a:ext uri="{FF2B5EF4-FFF2-40B4-BE49-F238E27FC236}">
                <a16:creationId xmlns:a16="http://schemas.microsoft.com/office/drawing/2014/main" id="{58E862EC-7757-A379-9ED3-5CBB1118AA2B}"/>
              </a:ext>
            </a:extLst>
          </p:cNvPr>
          <p:cNvPicPr>
            <a:picLocks noChangeAspect="1"/>
          </p:cNvPicPr>
          <p:nvPr/>
        </p:nvPicPr>
        <p:blipFill>
          <a:blip r:embed="rId4"/>
          <a:stretch>
            <a:fillRect/>
          </a:stretch>
        </p:blipFill>
        <p:spPr>
          <a:xfrm>
            <a:off x="10614454" y="5089276"/>
            <a:ext cx="1405359" cy="1370800"/>
          </a:xfrm>
          <a:prstGeom prst="rect">
            <a:avLst/>
          </a:prstGeom>
        </p:spPr>
      </p:pic>
      <p:pic>
        <p:nvPicPr>
          <p:cNvPr id="9" name="Picture 8">
            <a:extLst>
              <a:ext uri="{FF2B5EF4-FFF2-40B4-BE49-F238E27FC236}">
                <a16:creationId xmlns:a16="http://schemas.microsoft.com/office/drawing/2014/main" id="{644136F6-E1F4-2C83-EA57-A2D6B05CF9D2}"/>
              </a:ext>
            </a:extLst>
          </p:cNvPr>
          <p:cNvPicPr>
            <a:picLocks noChangeAspect="1"/>
          </p:cNvPicPr>
          <p:nvPr/>
        </p:nvPicPr>
        <p:blipFill>
          <a:blip r:embed="rId5"/>
          <a:stretch>
            <a:fillRect/>
          </a:stretch>
        </p:blipFill>
        <p:spPr>
          <a:xfrm>
            <a:off x="8631709" y="196148"/>
            <a:ext cx="3425174" cy="1901829"/>
          </a:xfrm>
          <a:prstGeom prst="rect">
            <a:avLst/>
          </a:prstGeom>
        </p:spPr>
      </p:pic>
      <p:pic>
        <p:nvPicPr>
          <p:cNvPr id="10" name="Picture 9">
            <a:extLst>
              <a:ext uri="{FF2B5EF4-FFF2-40B4-BE49-F238E27FC236}">
                <a16:creationId xmlns:a16="http://schemas.microsoft.com/office/drawing/2014/main" id="{2CF4BF75-8B22-8C38-EFB8-0138DD30E0F6}"/>
              </a:ext>
            </a:extLst>
          </p:cNvPr>
          <p:cNvPicPr>
            <a:picLocks noChangeAspect="1"/>
          </p:cNvPicPr>
          <p:nvPr/>
        </p:nvPicPr>
        <p:blipFill>
          <a:blip r:embed="rId6"/>
          <a:stretch>
            <a:fillRect/>
          </a:stretch>
        </p:blipFill>
        <p:spPr>
          <a:xfrm>
            <a:off x="6034510" y="196148"/>
            <a:ext cx="2237907" cy="2166267"/>
          </a:xfrm>
          <a:prstGeom prst="rect">
            <a:avLst/>
          </a:prstGeom>
        </p:spPr>
      </p:pic>
      <p:sp>
        <p:nvSpPr>
          <p:cNvPr id="11" name="TextBox 10">
            <a:extLst>
              <a:ext uri="{FF2B5EF4-FFF2-40B4-BE49-F238E27FC236}">
                <a16:creationId xmlns:a16="http://schemas.microsoft.com/office/drawing/2014/main" id="{395AA99B-C533-4425-5A87-1B53CBB7E7C5}"/>
              </a:ext>
            </a:extLst>
          </p:cNvPr>
          <p:cNvSpPr txBox="1"/>
          <p:nvPr/>
        </p:nvSpPr>
        <p:spPr>
          <a:xfrm>
            <a:off x="8631709" y="2097977"/>
            <a:ext cx="372685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rPr>
              <a:t>Lectures</a:t>
            </a:r>
          </a:p>
        </p:txBody>
      </p:sp>
      <p:sp>
        <p:nvSpPr>
          <p:cNvPr id="12" name="TextBox 11">
            <a:extLst>
              <a:ext uri="{FF2B5EF4-FFF2-40B4-BE49-F238E27FC236}">
                <a16:creationId xmlns:a16="http://schemas.microsoft.com/office/drawing/2014/main" id="{E3314FC7-9C71-AD68-1B0C-512F2DFA162B}"/>
              </a:ext>
            </a:extLst>
          </p:cNvPr>
          <p:cNvSpPr txBox="1"/>
          <p:nvPr/>
        </p:nvSpPr>
        <p:spPr>
          <a:xfrm>
            <a:off x="6034510" y="2362415"/>
            <a:ext cx="222384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rPr>
              <a:t>Learning modules</a:t>
            </a:r>
          </a:p>
        </p:txBody>
      </p:sp>
      <p:pic>
        <p:nvPicPr>
          <p:cNvPr id="13" name="Picture 12">
            <a:extLst>
              <a:ext uri="{FF2B5EF4-FFF2-40B4-BE49-F238E27FC236}">
                <a16:creationId xmlns:a16="http://schemas.microsoft.com/office/drawing/2014/main" id="{94C51685-D34B-488A-9F2D-A151946B555E}"/>
              </a:ext>
            </a:extLst>
          </p:cNvPr>
          <p:cNvPicPr>
            <a:picLocks noChangeAspect="1"/>
          </p:cNvPicPr>
          <p:nvPr/>
        </p:nvPicPr>
        <p:blipFill>
          <a:blip r:embed="rId7"/>
          <a:stretch>
            <a:fillRect/>
          </a:stretch>
        </p:blipFill>
        <p:spPr>
          <a:xfrm>
            <a:off x="8675587" y="2731747"/>
            <a:ext cx="3367234" cy="1723759"/>
          </a:xfrm>
          <a:prstGeom prst="rect">
            <a:avLst/>
          </a:prstGeom>
        </p:spPr>
      </p:pic>
      <p:sp>
        <p:nvSpPr>
          <p:cNvPr id="14" name="TextBox 13">
            <a:extLst>
              <a:ext uri="{FF2B5EF4-FFF2-40B4-BE49-F238E27FC236}">
                <a16:creationId xmlns:a16="http://schemas.microsoft.com/office/drawing/2014/main" id="{0DAA5C69-089F-0E5E-8739-9C298D7BADB9}"/>
              </a:ext>
            </a:extLst>
          </p:cNvPr>
          <p:cNvSpPr txBox="1"/>
          <p:nvPr/>
        </p:nvSpPr>
        <p:spPr>
          <a:xfrm>
            <a:off x="8675587" y="4455506"/>
            <a:ext cx="222384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rPr>
              <a:t>Visuals &amp; Clips</a:t>
            </a:r>
          </a:p>
        </p:txBody>
      </p:sp>
      <p:pic>
        <p:nvPicPr>
          <p:cNvPr id="15" name="Picture 14">
            <a:extLst>
              <a:ext uri="{FF2B5EF4-FFF2-40B4-BE49-F238E27FC236}">
                <a16:creationId xmlns:a16="http://schemas.microsoft.com/office/drawing/2014/main" id="{00B42675-D09D-236A-A374-E3FECC351FD1}"/>
              </a:ext>
            </a:extLst>
          </p:cNvPr>
          <p:cNvPicPr>
            <a:picLocks noChangeAspect="1"/>
          </p:cNvPicPr>
          <p:nvPr/>
        </p:nvPicPr>
        <p:blipFill>
          <a:blip r:embed="rId8"/>
          <a:stretch>
            <a:fillRect/>
          </a:stretch>
        </p:blipFill>
        <p:spPr>
          <a:xfrm>
            <a:off x="6152807" y="2940753"/>
            <a:ext cx="1987249" cy="976493"/>
          </a:xfrm>
          <a:prstGeom prst="rect">
            <a:avLst/>
          </a:prstGeom>
        </p:spPr>
      </p:pic>
      <p:sp>
        <p:nvSpPr>
          <p:cNvPr id="16" name="TextBox 15">
            <a:extLst>
              <a:ext uri="{FF2B5EF4-FFF2-40B4-BE49-F238E27FC236}">
                <a16:creationId xmlns:a16="http://schemas.microsoft.com/office/drawing/2014/main" id="{4A122F3A-FCAC-747C-2BD5-AB827668D974}"/>
              </a:ext>
            </a:extLst>
          </p:cNvPr>
          <p:cNvSpPr txBox="1"/>
          <p:nvPr/>
        </p:nvSpPr>
        <p:spPr>
          <a:xfrm>
            <a:off x="6034508" y="3756920"/>
            <a:ext cx="222384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rPr>
              <a:t>Quizzes</a:t>
            </a:r>
          </a:p>
        </p:txBody>
      </p:sp>
      <p:pic>
        <p:nvPicPr>
          <p:cNvPr id="17" name="Picture 16">
            <a:extLst>
              <a:ext uri="{FF2B5EF4-FFF2-40B4-BE49-F238E27FC236}">
                <a16:creationId xmlns:a16="http://schemas.microsoft.com/office/drawing/2014/main" id="{6F5A803D-F455-FA45-8692-6E9035663025}"/>
              </a:ext>
            </a:extLst>
          </p:cNvPr>
          <p:cNvPicPr>
            <a:picLocks noChangeAspect="1"/>
          </p:cNvPicPr>
          <p:nvPr/>
        </p:nvPicPr>
        <p:blipFill>
          <a:blip r:embed="rId9"/>
          <a:stretch>
            <a:fillRect/>
          </a:stretch>
        </p:blipFill>
        <p:spPr>
          <a:xfrm>
            <a:off x="4124198" y="2055624"/>
            <a:ext cx="1551019" cy="1437024"/>
          </a:xfrm>
          <a:prstGeom prst="rect">
            <a:avLst/>
          </a:prstGeom>
        </p:spPr>
      </p:pic>
      <p:sp>
        <p:nvSpPr>
          <p:cNvPr id="18" name="TextBox 17">
            <a:extLst>
              <a:ext uri="{FF2B5EF4-FFF2-40B4-BE49-F238E27FC236}">
                <a16:creationId xmlns:a16="http://schemas.microsoft.com/office/drawing/2014/main" id="{0E35A374-57E2-DED6-898D-BB8DED39C4FC}"/>
              </a:ext>
            </a:extLst>
          </p:cNvPr>
          <p:cNvSpPr txBox="1"/>
          <p:nvPr/>
        </p:nvSpPr>
        <p:spPr>
          <a:xfrm>
            <a:off x="4034996" y="3543259"/>
            <a:ext cx="222384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rPr>
              <a:t>Interviews</a:t>
            </a:r>
          </a:p>
        </p:txBody>
      </p:sp>
      <p:pic>
        <p:nvPicPr>
          <p:cNvPr id="19" name="Picture 18">
            <a:extLst>
              <a:ext uri="{FF2B5EF4-FFF2-40B4-BE49-F238E27FC236}">
                <a16:creationId xmlns:a16="http://schemas.microsoft.com/office/drawing/2014/main" id="{462E8BC3-C9CA-9F4B-B54E-D7FE6C051780}"/>
              </a:ext>
            </a:extLst>
          </p:cNvPr>
          <p:cNvPicPr>
            <a:picLocks noChangeAspect="1"/>
          </p:cNvPicPr>
          <p:nvPr/>
        </p:nvPicPr>
        <p:blipFill>
          <a:blip r:embed="rId10"/>
          <a:stretch>
            <a:fillRect/>
          </a:stretch>
        </p:blipFill>
        <p:spPr>
          <a:xfrm>
            <a:off x="3348681" y="196148"/>
            <a:ext cx="2326536" cy="1396856"/>
          </a:xfrm>
          <a:prstGeom prst="rect">
            <a:avLst/>
          </a:prstGeom>
        </p:spPr>
      </p:pic>
      <p:sp>
        <p:nvSpPr>
          <p:cNvPr id="20" name="TextBox 19">
            <a:extLst>
              <a:ext uri="{FF2B5EF4-FFF2-40B4-BE49-F238E27FC236}">
                <a16:creationId xmlns:a16="http://schemas.microsoft.com/office/drawing/2014/main" id="{160DE77E-036A-BF50-EAF6-6DC859F9C441}"/>
              </a:ext>
            </a:extLst>
          </p:cNvPr>
          <p:cNvSpPr txBox="1"/>
          <p:nvPr/>
        </p:nvSpPr>
        <p:spPr>
          <a:xfrm>
            <a:off x="3301488" y="1561658"/>
            <a:ext cx="222384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rPr>
              <a:t>Cases</a:t>
            </a:r>
          </a:p>
        </p:txBody>
      </p:sp>
      <p:cxnSp>
        <p:nvCxnSpPr>
          <p:cNvPr id="22" name="Straight Connector 21">
            <a:extLst>
              <a:ext uri="{FF2B5EF4-FFF2-40B4-BE49-F238E27FC236}">
                <a16:creationId xmlns:a16="http://schemas.microsoft.com/office/drawing/2014/main" id="{42D49302-A12C-17B2-35AA-51AF7DD2B324}"/>
              </a:ext>
            </a:extLst>
          </p:cNvPr>
          <p:cNvCxnSpPr/>
          <p:nvPr/>
        </p:nvCxnSpPr>
        <p:spPr>
          <a:xfrm>
            <a:off x="3047001" y="-148281"/>
            <a:ext cx="0" cy="7302843"/>
          </a:xfrm>
          <a:prstGeom prst="line">
            <a:avLst/>
          </a:prstGeom>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EB3A6D7C-63FC-69C2-CA6B-3A136448CE5E}"/>
              </a:ext>
            </a:extLst>
          </p:cNvPr>
          <p:cNvSpPr txBox="1"/>
          <p:nvPr/>
        </p:nvSpPr>
        <p:spPr>
          <a:xfrm>
            <a:off x="3221304" y="5058012"/>
            <a:ext cx="6971460"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Core Module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Theory of Transvaginal Ultrasound and Pelvic Anatomy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Module 1</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 Introduction to Early Pregnancy Scanning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Module 2</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 Management of Pregnancy of Unknown Location (PUL)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Module 3</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 Assessing Viability and Diagnosing Miscarriage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Module 4</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 Diagnosing and Managing Ectopic Pregnancy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EPC Certification Test</a:t>
            </a:r>
          </a:p>
        </p:txBody>
      </p:sp>
    </p:spTree>
    <p:extLst>
      <p:ext uri="{BB962C8B-B14F-4D97-AF65-F5344CB8AC3E}">
        <p14:creationId xmlns:p14="http://schemas.microsoft.com/office/powerpoint/2010/main" val="387685623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5DF7C-6873-9350-483E-175DBB0BF796}"/>
            </a:ext>
          </a:extLst>
        </p:cNvPr>
        <p:cNvGrpSpPr/>
        <p:nvPr/>
      </p:nvGrpSpPr>
      <p:grpSpPr>
        <a:xfrm>
          <a:off x="0" y="0"/>
          <a:ext cx="0" cy="0"/>
          <a:chOff x="0" y="0"/>
          <a:chExt cx="0" cy="0"/>
        </a:xfrm>
      </p:grpSpPr>
      <p:grpSp>
        <p:nvGrpSpPr>
          <p:cNvPr id="13" name="Group 12">
            <a:extLst>
              <a:ext uri="{FF2B5EF4-FFF2-40B4-BE49-F238E27FC236}">
                <a16:creationId xmlns:a16="http://schemas.microsoft.com/office/drawing/2014/main" id="{B00F01EF-8058-19ED-9729-BD0E58FE57F3}"/>
              </a:ext>
            </a:extLst>
          </p:cNvPr>
          <p:cNvGrpSpPr/>
          <p:nvPr/>
        </p:nvGrpSpPr>
        <p:grpSpPr>
          <a:xfrm>
            <a:off x="0" y="0"/>
            <a:ext cx="12192000" cy="6858000"/>
            <a:chOff x="0" y="0"/>
            <a:chExt cx="12192000" cy="6858000"/>
          </a:xfrm>
        </p:grpSpPr>
        <p:pic>
          <p:nvPicPr>
            <p:cNvPr id="5" name="Picture 4" descr="A screenshot of a computer&#10;&#10;AI-generated content may be incorrect.">
              <a:extLst>
                <a:ext uri="{FF2B5EF4-FFF2-40B4-BE49-F238E27FC236}">
                  <a16:creationId xmlns:a16="http://schemas.microsoft.com/office/drawing/2014/main" id="{FB6F609C-BBF4-94E5-EA2F-CB07E2C573A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896055"/>
              <a:ext cx="12192000" cy="5961945"/>
            </a:xfrm>
            <a:prstGeom prst="rect">
              <a:avLst/>
            </a:prstGeom>
          </p:spPr>
        </p:pic>
        <p:pic>
          <p:nvPicPr>
            <p:cNvPr id="11" name="Picture 10">
              <a:extLst>
                <a:ext uri="{FF2B5EF4-FFF2-40B4-BE49-F238E27FC236}">
                  <a16:creationId xmlns:a16="http://schemas.microsoft.com/office/drawing/2014/main" id="{03834404-0EC7-599A-8204-BD84BA9F856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272143"/>
              <a:ext cx="12192000" cy="623912"/>
            </a:xfrm>
            <a:prstGeom prst="rect">
              <a:avLst/>
            </a:prstGeom>
          </p:spPr>
        </p:pic>
        <p:pic>
          <p:nvPicPr>
            <p:cNvPr id="12" name="Picture 11">
              <a:extLst>
                <a:ext uri="{FF2B5EF4-FFF2-40B4-BE49-F238E27FC236}">
                  <a16:creationId xmlns:a16="http://schemas.microsoft.com/office/drawing/2014/main" id="{6E79254D-9650-7C1B-0C55-869EEBF223A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12192000" cy="599721"/>
            </a:xfrm>
            <a:prstGeom prst="rect">
              <a:avLst/>
            </a:prstGeom>
          </p:spPr>
        </p:pic>
      </p:grpSp>
      <p:pic>
        <p:nvPicPr>
          <p:cNvPr id="3" name="Picture 2">
            <a:extLst>
              <a:ext uri="{FF2B5EF4-FFF2-40B4-BE49-F238E27FC236}">
                <a16:creationId xmlns:a16="http://schemas.microsoft.com/office/drawing/2014/main" id="{1A0E4BE7-9611-C0D5-C95E-88A27A55A56C}"/>
              </a:ext>
            </a:extLst>
          </p:cNvPr>
          <p:cNvPicPr>
            <a:picLocks noChangeAspect="1"/>
          </p:cNvPicPr>
          <p:nvPr/>
        </p:nvPicPr>
        <p:blipFill>
          <a:blip r:embed="rId5"/>
          <a:stretch>
            <a:fillRect/>
          </a:stretch>
        </p:blipFill>
        <p:spPr>
          <a:xfrm>
            <a:off x="2822541" y="1613140"/>
            <a:ext cx="9369459" cy="5244860"/>
          </a:xfrm>
          <a:prstGeom prst="rect">
            <a:avLst/>
          </a:prstGeom>
        </p:spPr>
      </p:pic>
      <p:pic>
        <p:nvPicPr>
          <p:cNvPr id="4" name="Picture 3">
            <a:extLst>
              <a:ext uri="{FF2B5EF4-FFF2-40B4-BE49-F238E27FC236}">
                <a16:creationId xmlns:a16="http://schemas.microsoft.com/office/drawing/2014/main" id="{90C65490-079B-977A-41A9-2B956C2043FC}"/>
              </a:ext>
            </a:extLst>
          </p:cNvPr>
          <p:cNvPicPr>
            <a:picLocks noChangeAspect="1"/>
          </p:cNvPicPr>
          <p:nvPr/>
        </p:nvPicPr>
        <p:blipFill>
          <a:blip r:embed="rId6"/>
          <a:stretch>
            <a:fillRect/>
          </a:stretch>
        </p:blipFill>
        <p:spPr>
          <a:xfrm>
            <a:off x="2822540" y="896055"/>
            <a:ext cx="9369459" cy="717085"/>
          </a:xfrm>
          <a:prstGeom prst="rect">
            <a:avLst/>
          </a:prstGeom>
        </p:spPr>
      </p:pic>
    </p:spTree>
    <p:extLst>
      <p:ext uri="{BB962C8B-B14F-4D97-AF65-F5344CB8AC3E}">
        <p14:creationId xmlns:p14="http://schemas.microsoft.com/office/powerpoint/2010/main" val="35114641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956DC-CD92-3083-B4CB-204B81D884F8}"/>
            </a:ext>
          </a:extLst>
        </p:cNvPr>
        <p:cNvGrpSpPr/>
        <p:nvPr/>
      </p:nvGrpSpPr>
      <p:grpSpPr>
        <a:xfrm>
          <a:off x="0" y="0"/>
          <a:ext cx="0" cy="0"/>
          <a:chOff x="0" y="0"/>
          <a:chExt cx="0" cy="0"/>
        </a:xfrm>
      </p:grpSpPr>
      <p:grpSp>
        <p:nvGrpSpPr>
          <p:cNvPr id="13" name="Group 12">
            <a:extLst>
              <a:ext uri="{FF2B5EF4-FFF2-40B4-BE49-F238E27FC236}">
                <a16:creationId xmlns:a16="http://schemas.microsoft.com/office/drawing/2014/main" id="{22ECD2F3-A0B6-42EE-E58E-BA97B131C4A8}"/>
              </a:ext>
            </a:extLst>
          </p:cNvPr>
          <p:cNvGrpSpPr/>
          <p:nvPr/>
        </p:nvGrpSpPr>
        <p:grpSpPr>
          <a:xfrm>
            <a:off x="0" y="0"/>
            <a:ext cx="12192000" cy="6858000"/>
            <a:chOff x="0" y="0"/>
            <a:chExt cx="12192000" cy="6858000"/>
          </a:xfrm>
        </p:grpSpPr>
        <p:pic>
          <p:nvPicPr>
            <p:cNvPr id="5" name="Picture 4" descr="A screenshot of a computer&#10;&#10;AI-generated content may be incorrect.">
              <a:extLst>
                <a:ext uri="{FF2B5EF4-FFF2-40B4-BE49-F238E27FC236}">
                  <a16:creationId xmlns:a16="http://schemas.microsoft.com/office/drawing/2014/main" id="{85C12B84-8854-332C-4F72-2624DC01879B}"/>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896055"/>
              <a:ext cx="12192000" cy="5961945"/>
            </a:xfrm>
            <a:prstGeom prst="rect">
              <a:avLst/>
            </a:prstGeom>
          </p:spPr>
        </p:pic>
        <p:pic>
          <p:nvPicPr>
            <p:cNvPr id="11" name="Picture 10">
              <a:extLst>
                <a:ext uri="{FF2B5EF4-FFF2-40B4-BE49-F238E27FC236}">
                  <a16:creationId xmlns:a16="http://schemas.microsoft.com/office/drawing/2014/main" id="{99E0B22B-3E4E-7364-5E96-B7AB3B114EC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272143"/>
              <a:ext cx="12192000" cy="623912"/>
            </a:xfrm>
            <a:prstGeom prst="rect">
              <a:avLst/>
            </a:prstGeom>
          </p:spPr>
        </p:pic>
        <p:pic>
          <p:nvPicPr>
            <p:cNvPr id="12" name="Picture 11">
              <a:extLst>
                <a:ext uri="{FF2B5EF4-FFF2-40B4-BE49-F238E27FC236}">
                  <a16:creationId xmlns:a16="http://schemas.microsoft.com/office/drawing/2014/main" id="{64AC5609-F5D2-9264-C730-F8531944917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12192000" cy="599721"/>
            </a:xfrm>
            <a:prstGeom prst="rect">
              <a:avLst/>
            </a:prstGeom>
          </p:spPr>
        </p:pic>
      </p:grpSp>
      <p:pic>
        <p:nvPicPr>
          <p:cNvPr id="2" name="Picture 1">
            <a:extLst>
              <a:ext uri="{FF2B5EF4-FFF2-40B4-BE49-F238E27FC236}">
                <a16:creationId xmlns:a16="http://schemas.microsoft.com/office/drawing/2014/main" id="{DCB6E035-7ED0-652F-1B35-099D3BA27D25}"/>
              </a:ext>
            </a:extLst>
          </p:cNvPr>
          <p:cNvPicPr>
            <a:picLocks noChangeAspect="1"/>
          </p:cNvPicPr>
          <p:nvPr/>
        </p:nvPicPr>
        <p:blipFill>
          <a:blip r:embed="rId5"/>
          <a:srcRect r="1451"/>
          <a:stretch>
            <a:fillRect/>
          </a:stretch>
        </p:blipFill>
        <p:spPr>
          <a:xfrm>
            <a:off x="2821328" y="896055"/>
            <a:ext cx="9370672" cy="5961945"/>
          </a:xfrm>
          <a:prstGeom prst="rect">
            <a:avLst/>
          </a:prstGeom>
        </p:spPr>
      </p:pic>
    </p:spTree>
    <p:extLst>
      <p:ext uri="{BB962C8B-B14F-4D97-AF65-F5344CB8AC3E}">
        <p14:creationId xmlns:p14="http://schemas.microsoft.com/office/powerpoint/2010/main" val="38360021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DB313-65E6-B920-81EC-6FA8100B2F12}"/>
            </a:ext>
          </a:extLst>
        </p:cNvPr>
        <p:cNvGrpSpPr/>
        <p:nvPr/>
      </p:nvGrpSpPr>
      <p:grpSpPr>
        <a:xfrm>
          <a:off x="0" y="0"/>
          <a:ext cx="0" cy="0"/>
          <a:chOff x="0" y="0"/>
          <a:chExt cx="0" cy="0"/>
        </a:xfrm>
      </p:grpSpPr>
      <p:pic>
        <p:nvPicPr>
          <p:cNvPr id="32" name="Picture 31">
            <a:extLst>
              <a:ext uri="{FF2B5EF4-FFF2-40B4-BE49-F238E27FC236}">
                <a16:creationId xmlns:a16="http://schemas.microsoft.com/office/drawing/2014/main" id="{DEBF3FB9-155F-DD14-84EC-C594782E8B0B}"/>
              </a:ext>
            </a:extLst>
          </p:cNvPr>
          <p:cNvPicPr>
            <a:picLocks noChangeAspect="1"/>
          </p:cNvPicPr>
          <p:nvPr/>
        </p:nvPicPr>
        <p:blipFill>
          <a:blip r:embed="rId3" cstate="hqprint">
            <a:extLst>
              <a:ext uri="{28A0092B-C50C-407E-A947-70E740481C1C}">
                <a14:useLocalDpi xmlns:a14="http://schemas.microsoft.com/office/drawing/2010/main"/>
              </a:ext>
            </a:extLst>
          </a:blip>
          <a:srcRect r="19355"/>
          <a:stretch>
            <a:fillRect/>
          </a:stretch>
        </p:blipFill>
        <p:spPr>
          <a:xfrm>
            <a:off x="1" y="489395"/>
            <a:ext cx="3084844" cy="6368605"/>
          </a:xfrm>
          <a:prstGeom prst="rect">
            <a:avLst/>
          </a:prstGeom>
        </p:spPr>
      </p:pic>
      <p:sp>
        <p:nvSpPr>
          <p:cNvPr id="33" name="Text 11">
            <a:extLst>
              <a:ext uri="{FF2B5EF4-FFF2-40B4-BE49-F238E27FC236}">
                <a16:creationId xmlns:a16="http://schemas.microsoft.com/office/drawing/2014/main" id="{AB15BE76-A109-308A-B99D-C392CC5C3C2A}"/>
              </a:ext>
            </a:extLst>
          </p:cNvPr>
          <p:cNvSpPr/>
          <p:nvPr/>
        </p:nvSpPr>
        <p:spPr>
          <a:xfrm>
            <a:off x="8683426" y="4391290"/>
            <a:ext cx="3264735" cy="295275"/>
          </a:xfrm>
          <a:prstGeom prst="rect">
            <a:avLst/>
          </a:prstGeom>
          <a:noFill/>
          <a:ln/>
        </p:spPr>
        <p:txBody>
          <a:bodyPr wrap="square" lIns="0" tIns="0" rIns="0" bIns="0" rtlCol="0" anchor="t"/>
          <a:lstStyle/>
          <a:p>
            <a:pPr marL="0" marR="0" lvl="0" indent="0" algn="l" defTabSz="914400" rtl="0" eaLnBrk="1" fontAlgn="auto" latinLnBrk="0" hangingPunct="1">
              <a:lnSpc>
                <a:spcPts val="2292"/>
              </a:lnSpc>
              <a:spcBef>
                <a:spcPts val="0"/>
              </a:spcBef>
              <a:spcAft>
                <a:spcPts val="0"/>
              </a:spcAft>
              <a:buClrTx/>
              <a:buSzTx/>
              <a:buFontTx/>
              <a:buNone/>
              <a:tabLst/>
              <a:defRPr/>
            </a:pPr>
            <a:r>
              <a:rPr kumimoji="0" lang="en-US" sz="1600" b="1" i="0" u="none" strike="noStrike" kern="1200" cap="none" spc="-56" normalizeH="0" baseline="0" noProof="0" dirty="0">
                <a:ln>
                  <a:noFill/>
                </a:ln>
                <a:solidFill>
                  <a:srgbClr val="272525"/>
                </a:solidFill>
                <a:effectLst/>
                <a:uLnTx/>
                <a:uFillTx/>
                <a:latin typeface="Avenir Book" panose="02000503020000020003" pitchFamily="2" charset="0"/>
                <a:ea typeface="Inter Bold" pitchFamily="34" charset="-122"/>
                <a:cs typeface="Inter Bold" pitchFamily="34" charset="-120"/>
              </a:rPr>
              <a:t>Access to M6 model as app</a:t>
            </a:r>
            <a:endParaRPr kumimoji="0" lang="en-US" sz="16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sp>
        <p:nvSpPr>
          <p:cNvPr id="34" name="Text 12">
            <a:extLst>
              <a:ext uri="{FF2B5EF4-FFF2-40B4-BE49-F238E27FC236}">
                <a16:creationId xmlns:a16="http://schemas.microsoft.com/office/drawing/2014/main" id="{A59C703B-38A2-F483-46DD-3239FD7FDCCB}"/>
              </a:ext>
            </a:extLst>
          </p:cNvPr>
          <p:cNvSpPr/>
          <p:nvPr/>
        </p:nvSpPr>
        <p:spPr>
          <a:xfrm>
            <a:off x="8683427" y="4799973"/>
            <a:ext cx="3084844" cy="907257"/>
          </a:xfrm>
          <a:prstGeom prst="rect">
            <a:avLst/>
          </a:prstGeom>
          <a:noFill/>
          <a:ln/>
        </p:spPr>
        <p:txBody>
          <a:bodyPr wrap="square" lIns="0" tIns="0" rIns="0" bIns="0" rtlCol="0" anchor="t"/>
          <a:lstStyle/>
          <a:p>
            <a:pPr marL="0" marR="0" lvl="0" indent="0" algn="l" defTabSz="914400" rtl="0" eaLnBrk="1" fontAlgn="auto" latinLnBrk="0" hangingPunct="1">
              <a:lnSpc>
                <a:spcPts val="2375"/>
              </a:lnSpc>
              <a:spcBef>
                <a:spcPts val="0"/>
              </a:spcBef>
              <a:spcAft>
                <a:spcPts val="0"/>
              </a:spcAft>
              <a:buClrTx/>
              <a:buSzTx/>
              <a:buFontTx/>
              <a:buNone/>
              <a:tabLst/>
              <a:defRPr/>
            </a:pPr>
            <a:r>
              <a:rPr kumimoji="0" lang="en-US" sz="1200" b="0" i="0" u="none" strike="noStrike" kern="1200" cap="none" spc="-30" normalizeH="0" baseline="0" noProof="0" dirty="0">
                <a:ln>
                  <a:noFill/>
                </a:ln>
                <a:solidFill>
                  <a:srgbClr val="272525"/>
                </a:solidFill>
                <a:effectLst/>
                <a:uLnTx/>
                <a:uFillTx/>
                <a:latin typeface="Avenir Book" panose="02000503020000020003" pitchFamily="2" charset="0"/>
                <a:ea typeface="Inter" pitchFamily="34" charset="-122"/>
                <a:cs typeface="Inter" pitchFamily="34" charset="-120"/>
              </a:rPr>
              <a:t>Use compliant, robust web and phone apps in your practice. Phone, tablet, laptop, …</a:t>
            </a:r>
            <a:endPar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pic>
        <p:nvPicPr>
          <p:cNvPr id="24" name="Image 2" descr="preencoded.png">
            <a:extLst>
              <a:ext uri="{FF2B5EF4-FFF2-40B4-BE49-F238E27FC236}">
                <a16:creationId xmlns:a16="http://schemas.microsoft.com/office/drawing/2014/main" id="{FF3DA390-0C8F-2055-36DC-6E95C80FDF6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10346" y="4337040"/>
            <a:ext cx="460970" cy="460970"/>
          </a:xfrm>
          <a:prstGeom prst="rect">
            <a:avLst/>
          </a:prstGeom>
        </p:spPr>
      </p:pic>
      <p:sp>
        <p:nvSpPr>
          <p:cNvPr id="16" name="Text 8">
            <a:extLst>
              <a:ext uri="{FF2B5EF4-FFF2-40B4-BE49-F238E27FC236}">
                <a16:creationId xmlns:a16="http://schemas.microsoft.com/office/drawing/2014/main" id="{34B7F0BA-9533-2D40-E52D-559F042FD678}"/>
              </a:ext>
            </a:extLst>
          </p:cNvPr>
          <p:cNvSpPr/>
          <p:nvPr/>
        </p:nvSpPr>
        <p:spPr>
          <a:xfrm>
            <a:off x="4978042" y="2998867"/>
            <a:ext cx="2362696" cy="295275"/>
          </a:xfrm>
          <a:prstGeom prst="rect">
            <a:avLst/>
          </a:prstGeom>
          <a:noFill/>
          <a:ln/>
        </p:spPr>
        <p:txBody>
          <a:bodyPr wrap="none" lIns="0" tIns="0" rIns="0" bIns="0" rtlCol="0" anchor="t"/>
          <a:lstStyle/>
          <a:p>
            <a:pPr marL="0" marR="0" lvl="0" indent="0" algn="l" defTabSz="914400" rtl="0" eaLnBrk="1" fontAlgn="auto" latinLnBrk="0" hangingPunct="1">
              <a:lnSpc>
                <a:spcPts val="2292"/>
              </a:lnSpc>
              <a:spcBef>
                <a:spcPts val="0"/>
              </a:spcBef>
              <a:spcAft>
                <a:spcPts val="0"/>
              </a:spcAft>
              <a:buClrTx/>
              <a:buSzTx/>
              <a:buFontTx/>
              <a:buNone/>
              <a:tabLst/>
              <a:defRPr/>
            </a:pPr>
            <a:r>
              <a:rPr kumimoji="0" lang="en-US" sz="1600" b="1" i="0" u="none" strike="noStrike" kern="1200" cap="none" spc="-56" normalizeH="0" baseline="0" noProof="0" dirty="0">
                <a:ln>
                  <a:noFill/>
                </a:ln>
                <a:solidFill>
                  <a:srgbClr val="272525"/>
                </a:solidFill>
                <a:effectLst/>
                <a:uLnTx/>
                <a:uFillTx/>
                <a:latin typeface="Avenir Book" panose="02000503020000020003" pitchFamily="2" charset="0"/>
                <a:ea typeface="Inter Bold" pitchFamily="34" charset="-122"/>
                <a:cs typeface="Inter Bold" pitchFamily="34" charset="-120"/>
              </a:rPr>
              <a:t>Case database</a:t>
            </a:r>
            <a:endParaRPr kumimoji="0" lang="en-US" sz="16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sp>
        <p:nvSpPr>
          <p:cNvPr id="17" name="Text 9">
            <a:extLst>
              <a:ext uri="{FF2B5EF4-FFF2-40B4-BE49-F238E27FC236}">
                <a16:creationId xmlns:a16="http://schemas.microsoft.com/office/drawing/2014/main" id="{1FCF7D32-A8F9-25A1-616D-1DD0E0377D24}"/>
              </a:ext>
            </a:extLst>
          </p:cNvPr>
          <p:cNvSpPr/>
          <p:nvPr/>
        </p:nvSpPr>
        <p:spPr>
          <a:xfrm>
            <a:off x="4978042" y="3398024"/>
            <a:ext cx="2534344" cy="907257"/>
          </a:xfrm>
          <a:prstGeom prst="rect">
            <a:avLst/>
          </a:prstGeom>
          <a:noFill/>
          <a:ln/>
        </p:spPr>
        <p:txBody>
          <a:bodyPr wrap="square" lIns="0" tIns="0" rIns="0" bIns="0" rtlCol="0" anchor="t"/>
          <a:lstStyle/>
          <a:p>
            <a:pPr marL="0" marR="0" lvl="0" indent="0" algn="l" defTabSz="914400" rtl="0" eaLnBrk="1" fontAlgn="auto" latinLnBrk="0" hangingPunct="1">
              <a:lnSpc>
                <a:spcPts val="2375"/>
              </a:lnSpc>
              <a:spcBef>
                <a:spcPts val="0"/>
              </a:spcBef>
              <a:spcAft>
                <a:spcPts val="0"/>
              </a:spcAft>
              <a:buClrTx/>
              <a:buSzTx/>
              <a:buFontTx/>
              <a:buNone/>
              <a:tabLst/>
              <a:defRPr/>
            </a:pPr>
            <a:r>
              <a:rPr kumimoji="0" lang="en-US" sz="1200" b="0" i="0" u="none" strike="noStrike" kern="1200" cap="none" spc="-30" normalizeH="0" baseline="0" noProof="0" dirty="0">
                <a:ln>
                  <a:noFill/>
                </a:ln>
                <a:solidFill>
                  <a:srgbClr val="272525"/>
                </a:solidFill>
                <a:effectLst/>
                <a:uLnTx/>
                <a:uFillTx/>
                <a:latin typeface="Avenir Book" panose="02000503020000020003" pitchFamily="2" charset="0"/>
                <a:ea typeface="Inter" pitchFamily="34" charset="-122"/>
                <a:cs typeface="Inter" pitchFamily="34" charset="-120"/>
              </a:rPr>
              <a:t>Continuously growing set of interesting clinical cases for review.</a:t>
            </a:r>
            <a:endPar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pic>
        <p:nvPicPr>
          <p:cNvPr id="26" name="Image 4" descr="preencoded.png">
            <a:extLst>
              <a:ext uri="{FF2B5EF4-FFF2-40B4-BE49-F238E27FC236}">
                <a16:creationId xmlns:a16="http://schemas.microsoft.com/office/drawing/2014/main" id="{B510A32E-FF5B-85C3-B6FC-727A0F5DDF4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09999" y="2851663"/>
            <a:ext cx="460970" cy="460970"/>
          </a:xfrm>
          <a:prstGeom prst="rect">
            <a:avLst/>
          </a:prstGeom>
        </p:spPr>
      </p:pic>
      <p:sp>
        <p:nvSpPr>
          <p:cNvPr id="13" name="Text 5">
            <a:extLst>
              <a:ext uri="{FF2B5EF4-FFF2-40B4-BE49-F238E27FC236}">
                <a16:creationId xmlns:a16="http://schemas.microsoft.com/office/drawing/2014/main" id="{185806A6-FADA-97CD-2CC1-355E5D4715B8}"/>
              </a:ext>
            </a:extLst>
          </p:cNvPr>
          <p:cNvSpPr/>
          <p:nvPr/>
        </p:nvSpPr>
        <p:spPr>
          <a:xfrm>
            <a:off x="8683427" y="2998867"/>
            <a:ext cx="2534344" cy="313766"/>
          </a:xfrm>
          <a:prstGeom prst="rect">
            <a:avLst/>
          </a:prstGeom>
          <a:noFill/>
          <a:ln/>
        </p:spPr>
        <p:txBody>
          <a:bodyPr wrap="square" lIns="0" tIns="0" rIns="0" bIns="0" rtlCol="0" anchor="t"/>
          <a:lstStyle/>
          <a:p>
            <a:pPr marL="0" marR="0" lvl="0" indent="0" algn="l" defTabSz="914400" rtl="0" eaLnBrk="1" fontAlgn="auto" latinLnBrk="0" hangingPunct="1">
              <a:lnSpc>
                <a:spcPts val="2292"/>
              </a:lnSpc>
              <a:spcBef>
                <a:spcPts val="0"/>
              </a:spcBef>
              <a:spcAft>
                <a:spcPts val="0"/>
              </a:spcAft>
              <a:buClrTx/>
              <a:buSzTx/>
              <a:buFontTx/>
              <a:buNone/>
              <a:tabLst/>
              <a:defRPr/>
            </a:pPr>
            <a:r>
              <a:rPr kumimoji="0" lang="en-US" sz="1600" b="1" i="0" u="none" strike="noStrike" kern="1200" cap="none" spc="-56" normalizeH="0" baseline="0" noProof="0" dirty="0">
                <a:ln>
                  <a:noFill/>
                </a:ln>
                <a:solidFill>
                  <a:srgbClr val="272525"/>
                </a:solidFill>
                <a:effectLst/>
                <a:uLnTx/>
                <a:uFillTx/>
                <a:latin typeface="Avenir Book" panose="02000503020000020003" pitchFamily="2" charset="0"/>
                <a:ea typeface="Inter Bold" pitchFamily="34" charset="-122"/>
                <a:cs typeface="Inter Bold" pitchFamily="34" charset="-120"/>
              </a:rPr>
              <a:t>Quality Assurance Program</a:t>
            </a:r>
            <a:endParaRPr kumimoji="0" lang="en-US" sz="16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sp>
        <p:nvSpPr>
          <p:cNvPr id="14" name="Text 6">
            <a:extLst>
              <a:ext uri="{FF2B5EF4-FFF2-40B4-BE49-F238E27FC236}">
                <a16:creationId xmlns:a16="http://schemas.microsoft.com/office/drawing/2014/main" id="{E5A01276-DD99-1CDD-A55F-A266EA051C5D}"/>
              </a:ext>
            </a:extLst>
          </p:cNvPr>
          <p:cNvSpPr/>
          <p:nvPr/>
        </p:nvSpPr>
        <p:spPr>
          <a:xfrm>
            <a:off x="8683427" y="3398024"/>
            <a:ext cx="2534344" cy="1209675"/>
          </a:xfrm>
          <a:prstGeom prst="rect">
            <a:avLst/>
          </a:prstGeom>
          <a:noFill/>
          <a:ln/>
        </p:spPr>
        <p:txBody>
          <a:bodyPr wrap="square" lIns="0" tIns="0" rIns="0" bIns="0" rtlCol="0" anchor="t"/>
          <a:lstStyle/>
          <a:p>
            <a:pPr marL="0" marR="0" lvl="0" indent="0" algn="l" defTabSz="914400" rtl="0" eaLnBrk="1" fontAlgn="auto" latinLnBrk="0" hangingPunct="1">
              <a:lnSpc>
                <a:spcPts val="2375"/>
              </a:lnSpc>
              <a:spcBef>
                <a:spcPts val="0"/>
              </a:spcBef>
              <a:spcAft>
                <a:spcPts val="0"/>
              </a:spcAft>
              <a:buClrTx/>
              <a:buSzTx/>
              <a:buFontTx/>
              <a:buNone/>
              <a:tabLst/>
              <a:defRPr/>
            </a:pPr>
            <a:r>
              <a:rPr kumimoji="0" lang="en-US" sz="1200" b="0" i="0" u="none" strike="noStrike" kern="1200" cap="none" spc="-30" normalizeH="0" baseline="0" noProof="0" dirty="0">
                <a:ln>
                  <a:noFill/>
                </a:ln>
                <a:solidFill>
                  <a:srgbClr val="272525"/>
                </a:solidFill>
                <a:effectLst/>
                <a:uLnTx/>
                <a:uFillTx/>
                <a:latin typeface="Avenir Book" panose="02000503020000020003" pitchFamily="2" charset="0"/>
                <a:ea typeface="Inter" pitchFamily="34" charset="-122"/>
                <a:cs typeface="Inter" pitchFamily="34" charset="-120"/>
              </a:rPr>
              <a:t>QC submission and review to ensure high-quality interpretation, and report.</a:t>
            </a:r>
            <a:endPar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pic>
        <p:nvPicPr>
          <p:cNvPr id="27" name="Image 3" descr="preencoded.png">
            <a:extLst>
              <a:ext uri="{FF2B5EF4-FFF2-40B4-BE49-F238E27FC236}">
                <a16:creationId xmlns:a16="http://schemas.microsoft.com/office/drawing/2014/main" id="{287610F0-3FAF-64AC-4D27-CC082B1AACE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71682" y="2919833"/>
            <a:ext cx="460970" cy="460970"/>
          </a:xfrm>
          <a:prstGeom prst="rect">
            <a:avLst/>
          </a:prstGeom>
        </p:spPr>
      </p:pic>
      <p:sp>
        <p:nvSpPr>
          <p:cNvPr id="19" name="Text 11">
            <a:extLst>
              <a:ext uri="{FF2B5EF4-FFF2-40B4-BE49-F238E27FC236}">
                <a16:creationId xmlns:a16="http://schemas.microsoft.com/office/drawing/2014/main" id="{A9662EF2-1665-32A4-9054-FA5D8A49F3A0}"/>
              </a:ext>
            </a:extLst>
          </p:cNvPr>
          <p:cNvSpPr/>
          <p:nvPr/>
        </p:nvSpPr>
        <p:spPr>
          <a:xfrm>
            <a:off x="4967194" y="1488438"/>
            <a:ext cx="2534344" cy="295210"/>
          </a:xfrm>
          <a:prstGeom prst="rect">
            <a:avLst/>
          </a:prstGeom>
          <a:noFill/>
          <a:ln/>
        </p:spPr>
        <p:txBody>
          <a:bodyPr wrap="square" lIns="0" tIns="0" rIns="0" bIns="0" rtlCol="0" anchor="t"/>
          <a:lstStyle/>
          <a:p>
            <a:pPr marL="0" marR="0" lvl="0" indent="0" algn="l" defTabSz="914400" rtl="0" eaLnBrk="1" fontAlgn="auto" latinLnBrk="0" hangingPunct="1">
              <a:lnSpc>
                <a:spcPts val="2292"/>
              </a:lnSpc>
              <a:spcBef>
                <a:spcPts val="0"/>
              </a:spcBef>
              <a:spcAft>
                <a:spcPts val="0"/>
              </a:spcAft>
              <a:buClrTx/>
              <a:buSzTx/>
              <a:buFontTx/>
              <a:buNone/>
              <a:tabLst/>
              <a:defRPr/>
            </a:pPr>
            <a:r>
              <a:rPr kumimoji="0" lang="en-US" sz="1600" b="1" i="0" u="none" strike="noStrike" kern="1200" cap="none" spc="-56" normalizeH="0" baseline="0" noProof="0" dirty="0">
                <a:ln>
                  <a:noFill/>
                </a:ln>
                <a:solidFill>
                  <a:srgbClr val="272525"/>
                </a:solidFill>
                <a:effectLst/>
                <a:uLnTx/>
                <a:uFillTx/>
                <a:latin typeface="Avenir Book" panose="02000503020000020003" pitchFamily="2" charset="0"/>
                <a:ea typeface="Inter Bold" pitchFamily="34" charset="-122"/>
                <a:cs typeface="Inter Bold" pitchFamily="34" charset="-120"/>
              </a:rPr>
              <a:t>Continuous, Online Learning</a:t>
            </a:r>
            <a:endParaRPr kumimoji="0" lang="en-US" sz="16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sp>
        <p:nvSpPr>
          <p:cNvPr id="20" name="Text 12">
            <a:extLst>
              <a:ext uri="{FF2B5EF4-FFF2-40B4-BE49-F238E27FC236}">
                <a16:creationId xmlns:a16="http://schemas.microsoft.com/office/drawing/2014/main" id="{79DD65EF-3B1E-F967-DE64-236F9F35FDE8}"/>
              </a:ext>
            </a:extLst>
          </p:cNvPr>
          <p:cNvSpPr/>
          <p:nvPr/>
        </p:nvSpPr>
        <p:spPr>
          <a:xfrm>
            <a:off x="4967194" y="1897056"/>
            <a:ext cx="2534344" cy="907257"/>
          </a:xfrm>
          <a:prstGeom prst="rect">
            <a:avLst/>
          </a:prstGeom>
          <a:noFill/>
          <a:ln/>
        </p:spPr>
        <p:txBody>
          <a:bodyPr wrap="square" lIns="0" tIns="0" rIns="0" bIns="0" rtlCol="0" anchor="t"/>
          <a:lstStyle/>
          <a:p>
            <a:pPr marL="0" marR="0" lvl="0" indent="0" algn="l" defTabSz="914400" rtl="0" eaLnBrk="1" fontAlgn="auto" latinLnBrk="0" hangingPunct="1">
              <a:lnSpc>
                <a:spcPts val="2375"/>
              </a:lnSpc>
              <a:spcBef>
                <a:spcPts val="0"/>
              </a:spcBef>
              <a:spcAft>
                <a:spcPts val="0"/>
              </a:spcAft>
              <a:buClrTx/>
              <a:buSzTx/>
              <a:buFontTx/>
              <a:buNone/>
              <a:tabLst/>
              <a:defRPr/>
            </a:pPr>
            <a:r>
              <a:rPr kumimoji="0" lang="en-US" sz="1200" b="0" i="0" u="none" strike="noStrike" kern="1200" cap="none" spc="-30" normalizeH="0" baseline="0" noProof="0" dirty="0">
                <a:ln>
                  <a:noFill/>
                </a:ln>
                <a:solidFill>
                  <a:srgbClr val="272525"/>
                </a:solidFill>
                <a:effectLst/>
                <a:uLnTx/>
                <a:uFillTx/>
                <a:latin typeface="Avenir Book" panose="02000503020000020003" pitchFamily="2" charset="0"/>
                <a:ea typeface="Inter" pitchFamily="34" charset="-122"/>
                <a:cs typeface="Inter" pitchFamily="34" charset="-120"/>
              </a:rPr>
              <a:t>An LMS (learning management system) with rich course materials on Early Pregnancy Care.</a:t>
            </a:r>
            <a:endPar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sp>
        <p:nvSpPr>
          <p:cNvPr id="10" name="Text 2">
            <a:extLst>
              <a:ext uri="{FF2B5EF4-FFF2-40B4-BE49-F238E27FC236}">
                <a16:creationId xmlns:a16="http://schemas.microsoft.com/office/drawing/2014/main" id="{9390EC37-7701-7C1A-8ED8-6F9A7C5AA481}"/>
              </a:ext>
            </a:extLst>
          </p:cNvPr>
          <p:cNvSpPr/>
          <p:nvPr/>
        </p:nvSpPr>
        <p:spPr>
          <a:xfrm>
            <a:off x="8633067" y="1470829"/>
            <a:ext cx="2362696" cy="295275"/>
          </a:xfrm>
          <a:prstGeom prst="rect">
            <a:avLst/>
          </a:prstGeom>
          <a:noFill/>
          <a:ln/>
        </p:spPr>
        <p:txBody>
          <a:bodyPr wrap="none" lIns="0" tIns="0" rIns="0" bIns="0" rtlCol="0" anchor="t"/>
          <a:lstStyle/>
          <a:p>
            <a:pPr marL="0" marR="0" lvl="0" indent="0" algn="l" defTabSz="914400" rtl="0" eaLnBrk="1" fontAlgn="auto" latinLnBrk="0" hangingPunct="1">
              <a:lnSpc>
                <a:spcPts val="2292"/>
              </a:lnSpc>
              <a:spcBef>
                <a:spcPts val="0"/>
              </a:spcBef>
              <a:spcAft>
                <a:spcPts val="0"/>
              </a:spcAft>
              <a:buClrTx/>
              <a:buSzTx/>
              <a:buFontTx/>
              <a:buNone/>
              <a:tabLst/>
              <a:defRPr/>
            </a:pPr>
            <a:r>
              <a:rPr kumimoji="0" lang="en-US" sz="1600" b="1" i="0" u="none" strike="noStrike" kern="1200" cap="none" spc="-56" normalizeH="0" baseline="0" noProof="0" dirty="0">
                <a:ln>
                  <a:noFill/>
                </a:ln>
                <a:solidFill>
                  <a:srgbClr val="272525"/>
                </a:solidFill>
                <a:effectLst/>
                <a:uLnTx/>
                <a:uFillTx/>
                <a:latin typeface="Avenir Book" panose="02000503020000020003" pitchFamily="2" charset="0"/>
                <a:ea typeface="Inter Bold" pitchFamily="34" charset="-122"/>
                <a:cs typeface="Inter Bold" pitchFamily="34" charset="-120"/>
              </a:rPr>
              <a:t>Meetings &amp; Events</a:t>
            </a:r>
            <a:endParaRPr kumimoji="0" lang="en-US" sz="16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sp>
        <p:nvSpPr>
          <p:cNvPr id="11" name="Text 3">
            <a:extLst>
              <a:ext uri="{FF2B5EF4-FFF2-40B4-BE49-F238E27FC236}">
                <a16:creationId xmlns:a16="http://schemas.microsoft.com/office/drawing/2014/main" id="{DCF8CFA9-88B8-54B1-FDA6-560AEDC9D6D5}"/>
              </a:ext>
            </a:extLst>
          </p:cNvPr>
          <p:cNvSpPr/>
          <p:nvPr/>
        </p:nvSpPr>
        <p:spPr>
          <a:xfrm>
            <a:off x="8633067" y="1879447"/>
            <a:ext cx="2534344" cy="1209675"/>
          </a:xfrm>
          <a:prstGeom prst="rect">
            <a:avLst/>
          </a:prstGeom>
          <a:noFill/>
          <a:ln/>
        </p:spPr>
        <p:txBody>
          <a:bodyPr wrap="square" lIns="0" tIns="0" rIns="0" bIns="0" rtlCol="0" anchor="t"/>
          <a:lstStyle/>
          <a:p>
            <a:pPr marL="0" marR="0" lvl="0" indent="0" algn="l" defTabSz="914400" rtl="0" eaLnBrk="1" fontAlgn="auto" latinLnBrk="0" hangingPunct="1">
              <a:lnSpc>
                <a:spcPts val="2375"/>
              </a:lnSpc>
              <a:spcBef>
                <a:spcPts val="0"/>
              </a:spcBef>
              <a:spcAft>
                <a:spcPts val="0"/>
              </a:spcAft>
              <a:buClrTx/>
              <a:buSzTx/>
              <a:buFontTx/>
              <a:buNone/>
              <a:tabLst/>
              <a:defRPr/>
            </a:pPr>
            <a:r>
              <a:rPr kumimoji="0" lang="en-US" sz="1200" b="0" i="0" u="none" strike="noStrike" kern="1200" cap="none" spc="-30" normalizeH="0" baseline="0" noProof="0" dirty="0">
                <a:ln>
                  <a:noFill/>
                </a:ln>
                <a:solidFill>
                  <a:srgbClr val="272525"/>
                </a:solidFill>
                <a:effectLst/>
                <a:uLnTx/>
                <a:uFillTx/>
                <a:latin typeface="Avenir Book" panose="02000503020000020003" pitchFamily="2" charset="0"/>
                <a:ea typeface="Inter" pitchFamily="34" charset="-122"/>
                <a:cs typeface="Inter" pitchFamily="34" charset="-120"/>
              </a:rPr>
              <a:t>Expert-led in-person seminars for interactive learning and discussion, stand-alone or linked to congresses.</a:t>
            </a:r>
          </a:p>
        </p:txBody>
      </p:sp>
      <p:pic>
        <p:nvPicPr>
          <p:cNvPr id="36" name="Graphic 35" descr="Teacher with solid fill">
            <a:extLst>
              <a:ext uri="{FF2B5EF4-FFF2-40B4-BE49-F238E27FC236}">
                <a16:creationId xmlns:a16="http://schemas.microsoft.com/office/drawing/2014/main" id="{F127B2DD-195D-8F72-2DE7-EAFF5CD3F40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74609" y="1387981"/>
            <a:ext cx="542495" cy="542495"/>
          </a:xfrm>
          <a:prstGeom prst="rect">
            <a:avLst/>
          </a:prstGeom>
        </p:spPr>
      </p:pic>
      <p:sp>
        <p:nvSpPr>
          <p:cNvPr id="30" name="Text 8">
            <a:extLst>
              <a:ext uri="{FF2B5EF4-FFF2-40B4-BE49-F238E27FC236}">
                <a16:creationId xmlns:a16="http://schemas.microsoft.com/office/drawing/2014/main" id="{488A0122-1720-8E3C-8597-8F46F183CFED}"/>
              </a:ext>
            </a:extLst>
          </p:cNvPr>
          <p:cNvSpPr/>
          <p:nvPr/>
        </p:nvSpPr>
        <p:spPr>
          <a:xfrm>
            <a:off x="4978042" y="4391290"/>
            <a:ext cx="2362696" cy="295275"/>
          </a:xfrm>
          <a:prstGeom prst="rect">
            <a:avLst/>
          </a:prstGeom>
          <a:noFill/>
          <a:ln/>
        </p:spPr>
        <p:txBody>
          <a:bodyPr wrap="none" lIns="0" tIns="0" rIns="0" bIns="0" rtlCol="0" anchor="t"/>
          <a:lstStyle/>
          <a:p>
            <a:pPr marL="0" marR="0" lvl="0" indent="0" algn="l" defTabSz="914400" rtl="0" eaLnBrk="1" fontAlgn="auto" latinLnBrk="0" hangingPunct="1">
              <a:lnSpc>
                <a:spcPts val="2292"/>
              </a:lnSpc>
              <a:spcBef>
                <a:spcPts val="0"/>
              </a:spcBef>
              <a:spcAft>
                <a:spcPts val="0"/>
              </a:spcAft>
              <a:buClrTx/>
              <a:buSzTx/>
              <a:buFontTx/>
              <a:buNone/>
              <a:tabLst/>
              <a:defRPr/>
            </a:pPr>
            <a:r>
              <a:rPr kumimoji="0" lang="en-US" sz="1600" b="1" i="0" u="none" strike="noStrike" kern="1200" cap="none" spc="-56" normalizeH="0" baseline="0" noProof="0" dirty="0">
                <a:ln>
                  <a:noFill/>
                </a:ln>
                <a:solidFill>
                  <a:srgbClr val="272525"/>
                </a:solidFill>
                <a:effectLst/>
                <a:uLnTx/>
                <a:uFillTx/>
                <a:latin typeface="Avenir Book" panose="02000503020000020003" pitchFamily="2" charset="0"/>
                <a:ea typeface="Inter Bold" pitchFamily="34" charset="-122"/>
                <a:cs typeface="Inter Bold" pitchFamily="34" charset="-120"/>
              </a:rPr>
              <a:t>Certification</a:t>
            </a:r>
            <a:endParaRPr kumimoji="0" lang="en-US" sz="16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sp>
        <p:nvSpPr>
          <p:cNvPr id="31" name="Text 9">
            <a:extLst>
              <a:ext uri="{FF2B5EF4-FFF2-40B4-BE49-F238E27FC236}">
                <a16:creationId xmlns:a16="http://schemas.microsoft.com/office/drawing/2014/main" id="{FCDFC898-F324-3FFA-09AD-7C52DDFE8AE7}"/>
              </a:ext>
            </a:extLst>
          </p:cNvPr>
          <p:cNvSpPr/>
          <p:nvPr/>
        </p:nvSpPr>
        <p:spPr>
          <a:xfrm>
            <a:off x="4978042" y="4799973"/>
            <a:ext cx="2534344" cy="907257"/>
          </a:xfrm>
          <a:prstGeom prst="rect">
            <a:avLst/>
          </a:prstGeom>
          <a:noFill/>
          <a:ln/>
        </p:spPr>
        <p:txBody>
          <a:bodyPr wrap="square" lIns="0" tIns="0" rIns="0" bIns="0" rtlCol="0" anchor="t"/>
          <a:lstStyle/>
          <a:p>
            <a:pPr marL="0" marR="0" lvl="0" indent="0" algn="l" defTabSz="914400" rtl="0" eaLnBrk="1" fontAlgn="auto" latinLnBrk="0" hangingPunct="1">
              <a:lnSpc>
                <a:spcPts val="2375"/>
              </a:lnSpc>
              <a:spcBef>
                <a:spcPts val="0"/>
              </a:spcBef>
              <a:spcAft>
                <a:spcPts val="0"/>
              </a:spcAft>
              <a:buClrTx/>
              <a:buSzTx/>
              <a:buFontTx/>
              <a:buNone/>
              <a:tabLst/>
              <a:defRPr/>
            </a:pPr>
            <a:r>
              <a:rPr kumimoji="0" lang="en-US" sz="1200" b="0" i="0" u="none" strike="noStrike" kern="1200" cap="none" spc="-30" normalizeH="0" baseline="0" noProof="0" dirty="0">
                <a:ln>
                  <a:noFill/>
                </a:ln>
                <a:solidFill>
                  <a:srgbClr val="272525"/>
                </a:solidFill>
                <a:effectLst/>
                <a:uLnTx/>
                <a:uFillTx/>
                <a:latin typeface="Avenir Book" panose="02000503020000020003" pitchFamily="2" charset="0"/>
                <a:ea typeface="Inter" pitchFamily="34" charset="-122"/>
                <a:cs typeface="Inter" pitchFamily="34" charset="-120"/>
              </a:rPr>
              <a:t>Validate your expertise with the EPC certification exam.</a:t>
            </a:r>
            <a:endPar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pic>
        <p:nvPicPr>
          <p:cNvPr id="38" name="Graphic 37" descr="Clipboard Badge with solid fill">
            <a:extLst>
              <a:ext uri="{FF2B5EF4-FFF2-40B4-BE49-F238E27FC236}">
                <a16:creationId xmlns:a16="http://schemas.microsoft.com/office/drawing/2014/main" id="{91CD4B22-3DFA-7F4C-DE52-EC782145D33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387158" y="4342772"/>
            <a:ext cx="457200" cy="457200"/>
          </a:xfrm>
          <a:prstGeom prst="rect">
            <a:avLst/>
          </a:prstGeom>
        </p:spPr>
      </p:pic>
      <p:sp>
        <p:nvSpPr>
          <p:cNvPr id="9" name="Text 8">
            <a:extLst>
              <a:ext uri="{FF2B5EF4-FFF2-40B4-BE49-F238E27FC236}">
                <a16:creationId xmlns:a16="http://schemas.microsoft.com/office/drawing/2014/main" id="{72DB1925-FD70-B86A-C4DA-AF946CAA2539}"/>
              </a:ext>
            </a:extLst>
          </p:cNvPr>
          <p:cNvSpPr/>
          <p:nvPr/>
        </p:nvSpPr>
        <p:spPr>
          <a:xfrm>
            <a:off x="4978042" y="5682278"/>
            <a:ext cx="2362696" cy="295275"/>
          </a:xfrm>
          <a:prstGeom prst="rect">
            <a:avLst/>
          </a:prstGeom>
          <a:noFill/>
          <a:ln/>
        </p:spPr>
        <p:txBody>
          <a:bodyPr wrap="none" lIns="0" tIns="0" rIns="0" bIns="0" rtlCol="0" anchor="t"/>
          <a:lstStyle/>
          <a:p>
            <a:pPr marL="0" marR="0" lvl="0" indent="0" algn="l" defTabSz="914400" rtl="0" eaLnBrk="1" fontAlgn="auto" latinLnBrk="0" hangingPunct="1">
              <a:lnSpc>
                <a:spcPts val="2292"/>
              </a:lnSpc>
              <a:spcBef>
                <a:spcPts val="0"/>
              </a:spcBef>
              <a:spcAft>
                <a:spcPts val="0"/>
              </a:spcAft>
              <a:buClrTx/>
              <a:buSzTx/>
              <a:buFontTx/>
              <a:buNone/>
              <a:tabLst/>
              <a:defRPr/>
            </a:pPr>
            <a:r>
              <a:rPr kumimoji="0" lang="en-US" sz="1600" b="1" i="0" u="none" strike="noStrike" kern="1200" cap="none" spc="-56" normalizeH="0" baseline="0" noProof="0" dirty="0">
                <a:ln>
                  <a:noFill/>
                </a:ln>
                <a:solidFill>
                  <a:srgbClr val="272525"/>
                </a:solidFill>
                <a:effectLst/>
                <a:uLnTx/>
                <a:uFillTx/>
                <a:latin typeface="Avenir Book" panose="02000503020000020003" pitchFamily="2" charset="0"/>
                <a:ea typeface="Inter Bold" pitchFamily="34" charset="-122"/>
                <a:cs typeface="Inter Bold" pitchFamily="34" charset="-120"/>
              </a:rPr>
              <a:t>Professional support</a:t>
            </a:r>
            <a:endParaRPr kumimoji="0" lang="en-US" sz="16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sp>
        <p:nvSpPr>
          <p:cNvPr id="12" name="Text 9">
            <a:extLst>
              <a:ext uri="{FF2B5EF4-FFF2-40B4-BE49-F238E27FC236}">
                <a16:creationId xmlns:a16="http://schemas.microsoft.com/office/drawing/2014/main" id="{F89355FC-6915-2717-1FDE-B3EC8D4FFF24}"/>
              </a:ext>
            </a:extLst>
          </p:cNvPr>
          <p:cNvSpPr/>
          <p:nvPr/>
        </p:nvSpPr>
        <p:spPr>
          <a:xfrm>
            <a:off x="4978042" y="6090961"/>
            <a:ext cx="2534344" cy="907257"/>
          </a:xfrm>
          <a:prstGeom prst="rect">
            <a:avLst/>
          </a:prstGeom>
          <a:noFill/>
          <a:ln/>
        </p:spPr>
        <p:txBody>
          <a:bodyPr wrap="square" lIns="0" tIns="0" rIns="0" bIns="0" rtlCol="0" anchor="t"/>
          <a:lstStyle/>
          <a:p>
            <a:pPr marL="0" marR="0" lvl="0" indent="0" algn="l" defTabSz="914400" rtl="0" eaLnBrk="1" fontAlgn="auto" latinLnBrk="0" hangingPunct="1">
              <a:lnSpc>
                <a:spcPts val="2375"/>
              </a:lnSpc>
              <a:spcBef>
                <a:spcPts val="0"/>
              </a:spcBef>
              <a:spcAft>
                <a:spcPts val="0"/>
              </a:spcAft>
              <a:buClrTx/>
              <a:buSzTx/>
              <a:buFontTx/>
              <a:buNone/>
              <a:tabLst/>
              <a:defRPr/>
            </a:pPr>
            <a:r>
              <a:rPr kumimoji="0" lang="en-US" sz="1200" b="0" i="0" u="none" strike="noStrike" kern="1200" cap="none" spc="-30" normalizeH="0" baseline="0" noProof="0" dirty="0">
                <a:ln>
                  <a:noFill/>
                </a:ln>
                <a:solidFill>
                  <a:srgbClr val="272525"/>
                </a:solidFill>
                <a:effectLst/>
                <a:uLnTx/>
                <a:uFillTx/>
                <a:latin typeface="Avenir Book" panose="02000503020000020003" pitchFamily="2" charset="0"/>
                <a:ea typeface="Inter" pitchFamily="34" charset="-122"/>
                <a:cs typeface="Inter" pitchFamily="34" charset="-120"/>
              </a:rPr>
              <a:t>Day-to-day support for apps &amp; tools, training program, apps, and logistics.</a:t>
            </a:r>
            <a:endPar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sp>
        <p:nvSpPr>
          <p:cNvPr id="41" name="Text 11">
            <a:extLst>
              <a:ext uri="{FF2B5EF4-FFF2-40B4-BE49-F238E27FC236}">
                <a16:creationId xmlns:a16="http://schemas.microsoft.com/office/drawing/2014/main" id="{C9D3CB44-B85C-728C-87FF-FB6ADE5E3830}"/>
              </a:ext>
            </a:extLst>
          </p:cNvPr>
          <p:cNvSpPr/>
          <p:nvPr/>
        </p:nvSpPr>
        <p:spPr>
          <a:xfrm>
            <a:off x="8683427" y="5682278"/>
            <a:ext cx="2534344" cy="295275"/>
          </a:xfrm>
          <a:prstGeom prst="rect">
            <a:avLst/>
          </a:prstGeom>
          <a:noFill/>
          <a:ln/>
        </p:spPr>
        <p:txBody>
          <a:bodyPr wrap="square" lIns="0" tIns="0" rIns="0" bIns="0" rtlCol="0" anchor="t"/>
          <a:lstStyle/>
          <a:p>
            <a:pPr marL="0" marR="0" lvl="0" indent="0" algn="l" defTabSz="914400" rtl="0" eaLnBrk="1" fontAlgn="auto" latinLnBrk="0" hangingPunct="1">
              <a:lnSpc>
                <a:spcPts val="2292"/>
              </a:lnSpc>
              <a:spcBef>
                <a:spcPts val="0"/>
              </a:spcBef>
              <a:spcAft>
                <a:spcPts val="0"/>
              </a:spcAft>
              <a:buClrTx/>
              <a:buSzTx/>
              <a:buFontTx/>
              <a:buNone/>
              <a:tabLst/>
              <a:defRPr/>
            </a:pPr>
            <a:r>
              <a:rPr kumimoji="0" lang="en-US" sz="1600" b="1" i="0" u="none" strike="noStrike" kern="1200" cap="none" spc="-56" normalizeH="0" baseline="0" noProof="0" dirty="0">
                <a:ln>
                  <a:noFill/>
                </a:ln>
                <a:solidFill>
                  <a:srgbClr val="272525"/>
                </a:solidFill>
                <a:effectLst/>
                <a:uLnTx/>
                <a:uFillTx/>
                <a:latin typeface="Avenir Book" panose="02000503020000020003" pitchFamily="2" charset="0"/>
                <a:ea typeface="Inter Bold" pitchFamily="34" charset="-122"/>
                <a:cs typeface="+mn-cs"/>
              </a:rPr>
              <a:t>Case stream webinars</a:t>
            </a:r>
            <a:endParaRPr kumimoji="0" lang="en-US" sz="16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sp>
        <p:nvSpPr>
          <p:cNvPr id="42" name="Text 12">
            <a:extLst>
              <a:ext uri="{FF2B5EF4-FFF2-40B4-BE49-F238E27FC236}">
                <a16:creationId xmlns:a16="http://schemas.microsoft.com/office/drawing/2014/main" id="{561A0631-61D1-847C-B8B3-10D665C32E44}"/>
              </a:ext>
            </a:extLst>
          </p:cNvPr>
          <p:cNvSpPr/>
          <p:nvPr/>
        </p:nvSpPr>
        <p:spPr>
          <a:xfrm>
            <a:off x="8683427" y="6090961"/>
            <a:ext cx="2534344" cy="907257"/>
          </a:xfrm>
          <a:prstGeom prst="rect">
            <a:avLst/>
          </a:prstGeom>
          <a:noFill/>
          <a:ln/>
        </p:spPr>
        <p:txBody>
          <a:bodyPr wrap="square" lIns="0" tIns="0" rIns="0" bIns="0" rtlCol="0" anchor="t"/>
          <a:lstStyle/>
          <a:p>
            <a:pPr marL="0" marR="0" lvl="0" indent="0" algn="l" defTabSz="914400" rtl="0" eaLnBrk="1" fontAlgn="auto" latinLnBrk="0" hangingPunct="1">
              <a:lnSpc>
                <a:spcPts val="2375"/>
              </a:lnSpc>
              <a:spcBef>
                <a:spcPts val="0"/>
              </a:spcBef>
              <a:spcAft>
                <a:spcPts val="0"/>
              </a:spcAft>
              <a:buClrTx/>
              <a:buSzTx/>
              <a:buFontTx/>
              <a:buNone/>
              <a:tabLst/>
              <a:defRPr/>
            </a:pPr>
            <a:r>
              <a:rPr kumimoji="0" lang="en-US" sz="1200" b="0" i="0" u="none" strike="noStrike" kern="1200" cap="none" spc="-30" normalizeH="0" baseline="0" noProof="0" dirty="0">
                <a:ln>
                  <a:noFill/>
                </a:ln>
                <a:solidFill>
                  <a:srgbClr val="272525"/>
                </a:solidFill>
                <a:effectLst/>
                <a:uLnTx/>
                <a:uFillTx/>
                <a:latin typeface="Avenir Book" panose="02000503020000020003" pitchFamily="2" charset="0"/>
                <a:ea typeface="Inter" pitchFamily="34" charset="-122"/>
                <a:cs typeface="Inter" pitchFamily="34" charset="-120"/>
              </a:rPr>
              <a:t>Bimonthly webinars with case reviews by national and international experts</a:t>
            </a:r>
            <a:endPar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pic>
        <p:nvPicPr>
          <p:cNvPr id="45" name="Graphic 44" descr="Stopwatch with solid fill">
            <a:extLst>
              <a:ext uri="{FF2B5EF4-FFF2-40B4-BE49-F238E27FC236}">
                <a16:creationId xmlns:a16="http://schemas.microsoft.com/office/drawing/2014/main" id="{BA3967B5-1A83-8504-14F6-42D765452C7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394113" y="1388187"/>
            <a:ext cx="460970" cy="460970"/>
          </a:xfrm>
          <a:prstGeom prst="rect">
            <a:avLst/>
          </a:prstGeom>
        </p:spPr>
      </p:pic>
      <p:pic>
        <p:nvPicPr>
          <p:cNvPr id="47" name="Graphic 46" descr="Questions with solid fill">
            <a:extLst>
              <a:ext uri="{FF2B5EF4-FFF2-40B4-BE49-F238E27FC236}">
                <a16:creationId xmlns:a16="http://schemas.microsoft.com/office/drawing/2014/main" id="{EBB7D86E-2402-8CBD-C2E2-06ABC4D29C4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399592" y="5670866"/>
            <a:ext cx="460971" cy="460971"/>
          </a:xfrm>
          <a:prstGeom prst="rect">
            <a:avLst/>
          </a:prstGeom>
        </p:spPr>
      </p:pic>
      <p:grpSp>
        <p:nvGrpSpPr>
          <p:cNvPr id="23" name="Group 22">
            <a:extLst>
              <a:ext uri="{FF2B5EF4-FFF2-40B4-BE49-F238E27FC236}">
                <a16:creationId xmlns:a16="http://schemas.microsoft.com/office/drawing/2014/main" id="{3554734B-C113-9B94-53DF-1CE06FABC5F1}"/>
              </a:ext>
            </a:extLst>
          </p:cNvPr>
          <p:cNvGrpSpPr/>
          <p:nvPr/>
        </p:nvGrpSpPr>
        <p:grpSpPr>
          <a:xfrm>
            <a:off x="0" y="0"/>
            <a:ext cx="12192000" cy="489395"/>
            <a:chOff x="0" y="0"/>
            <a:chExt cx="12192000" cy="489395"/>
          </a:xfrm>
        </p:grpSpPr>
        <p:sp>
          <p:nvSpPr>
            <p:cNvPr id="18" name="Rectangle 17">
              <a:extLst>
                <a:ext uri="{FF2B5EF4-FFF2-40B4-BE49-F238E27FC236}">
                  <a16:creationId xmlns:a16="http://schemas.microsoft.com/office/drawing/2014/main" id="{31F0D891-C421-7854-0094-056DC6670809}"/>
                </a:ext>
              </a:extLst>
            </p:cNvPr>
            <p:cNvSpPr/>
            <p:nvPr/>
          </p:nvSpPr>
          <p:spPr>
            <a:xfrm>
              <a:off x="0" y="0"/>
              <a:ext cx="12192000" cy="489395"/>
            </a:xfrm>
            <a:prstGeom prst="rect">
              <a:avLst/>
            </a:prstGeom>
            <a:solidFill>
              <a:srgbClr val="1677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5" name="Picture 14">
              <a:extLst>
                <a:ext uri="{FF2B5EF4-FFF2-40B4-BE49-F238E27FC236}">
                  <a16:creationId xmlns:a16="http://schemas.microsoft.com/office/drawing/2014/main" id="{9E9CFB79-4419-4751-B22F-01134BEC5D2D}"/>
                </a:ext>
              </a:extLst>
            </p:cNvPr>
            <p:cNvPicPr>
              <a:picLocks noChangeAspect="1"/>
            </p:cNvPicPr>
            <p:nvPr/>
          </p:nvPicPr>
          <p:blipFill>
            <a:blip r:embed="rId15" cstate="email">
              <a:extLst>
                <a:ext uri="{28A0092B-C50C-407E-A947-70E740481C1C}">
                  <a14:useLocalDpi xmlns:a14="http://schemas.microsoft.com/office/drawing/2010/main"/>
                </a:ext>
              </a:extLst>
            </a:blip>
            <a:srcRect/>
            <a:stretch/>
          </p:blipFill>
          <p:spPr>
            <a:xfrm>
              <a:off x="10944992" y="20548"/>
              <a:ext cx="1171035" cy="428955"/>
            </a:xfrm>
            <a:prstGeom prst="rect">
              <a:avLst/>
            </a:prstGeom>
          </p:spPr>
        </p:pic>
      </p:grpSp>
      <p:pic>
        <p:nvPicPr>
          <p:cNvPr id="21" name="Picture 20">
            <a:extLst>
              <a:ext uri="{FF2B5EF4-FFF2-40B4-BE49-F238E27FC236}">
                <a16:creationId xmlns:a16="http://schemas.microsoft.com/office/drawing/2014/main" id="{692F5792-AF50-2A43-158A-7662EC10D3E2}"/>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752360" y="5104564"/>
            <a:ext cx="1576346" cy="1502456"/>
          </a:xfrm>
          <a:prstGeom prst="rect">
            <a:avLst/>
          </a:prstGeom>
        </p:spPr>
      </p:pic>
      <p:pic>
        <p:nvPicPr>
          <p:cNvPr id="6" name="Image 1" descr="preencoded.png">
            <a:extLst>
              <a:ext uri="{FF2B5EF4-FFF2-40B4-BE49-F238E27FC236}">
                <a16:creationId xmlns:a16="http://schemas.microsoft.com/office/drawing/2014/main" id="{8B98C16A-AAD0-7210-B009-334C7A688BE7}"/>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8122054" y="5599430"/>
            <a:ext cx="460970" cy="460970"/>
          </a:xfrm>
          <a:prstGeom prst="rect">
            <a:avLst/>
          </a:prstGeom>
        </p:spPr>
      </p:pic>
      <p:sp>
        <p:nvSpPr>
          <p:cNvPr id="2" name="Text 0">
            <a:extLst>
              <a:ext uri="{FF2B5EF4-FFF2-40B4-BE49-F238E27FC236}">
                <a16:creationId xmlns:a16="http://schemas.microsoft.com/office/drawing/2014/main" id="{590BAD65-FD2A-525E-A7FF-218A0914E6D0}"/>
              </a:ext>
            </a:extLst>
          </p:cNvPr>
          <p:cNvSpPr/>
          <p:nvPr/>
        </p:nvSpPr>
        <p:spPr>
          <a:xfrm>
            <a:off x="4476152" y="602350"/>
            <a:ext cx="7073111" cy="1181298"/>
          </a:xfrm>
          <a:prstGeom prst="rect">
            <a:avLst/>
          </a:prstGeom>
          <a:noFill/>
          <a:ln/>
        </p:spPr>
        <p:txBody>
          <a:bodyPr wrap="square" lIns="0" tIns="0" rIns="0" bIns="0" rtlCol="0" anchor="t"/>
          <a:lstStyle/>
          <a:p>
            <a:pPr marL="0" marR="0" lvl="0" indent="0" algn="l" defTabSz="914400" rtl="0" eaLnBrk="1" fontAlgn="auto" latinLnBrk="0" hangingPunct="1">
              <a:lnSpc>
                <a:spcPts val="4625"/>
              </a:lnSpc>
              <a:spcBef>
                <a:spcPts val="0"/>
              </a:spcBef>
              <a:spcAft>
                <a:spcPts val="0"/>
              </a:spcAft>
              <a:buClrTx/>
              <a:buSzTx/>
              <a:buFontTx/>
              <a:buNone/>
              <a:tabLst/>
              <a:defRPr/>
            </a:pPr>
            <a:r>
              <a:rPr kumimoji="0" lang="en-US" sz="3200" b="1" i="0" u="none" strike="noStrike" kern="1200" cap="none" spc="-112" normalizeH="0" baseline="0" noProof="0" dirty="0">
                <a:ln>
                  <a:noFill/>
                </a:ln>
                <a:solidFill>
                  <a:prstClr val="black"/>
                </a:solidFill>
                <a:effectLst/>
                <a:uLnTx/>
                <a:uFillTx/>
                <a:latin typeface="Avenir Book" panose="02000503020000020003" pitchFamily="2" charset="0"/>
                <a:ea typeface="Inter Bold" pitchFamily="34" charset="-122"/>
                <a:cs typeface="Inter Bold" pitchFamily="34" charset="-120"/>
              </a:rPr>
              <a:t>The EPC membership </a:t>
            </a:r>
            <a:r>
              <a:rPr kumimoji="0" lang="en-US" sz="3200" b="1" i="0" u="none" strike="noStrike" kern="1200" cap="none" spc="-112" normalizeH="0" baseline="0" noProof="0" dirty="0" err="1">
                <a:ln>
                  <a:noFill/>
                </a:ln>
                <a:solidFill>
                  <a:prstClr val="black"/>
                </a:solidFill>
                <a:effectLst/>
                <a:uLnTx/>
                <a:uFillTx/>
                <a:latin typeface="Avenir Book" panose="02000503020000020003" pitchFamily="2" charset="0"/>
                <a:ea typeface="Inter Bold" pitchFamily="34" charset="-122"/>
                <a:cs typeface="Inter Bold" pitchFamily="34" charset="-120"/>
              </a:rPr>
              <a:t>programme</a:t>
            </a:r>
            <a:endParaRPr kumimoji="0" lang="en-US" sz="32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pic>
        <p:nvPicPr>
          <p:cNvPr id="3" name="Picture 4" descr="IETA">
            <a:extLst>
              <a:ext uri="{FF2B5EF4-FFF2-40B4-BE49-F238E27FC236}">
                <a16:creationId xmlns:a16="http://schemas.microsoft.com/office/drawing/2014/main" id="{642AE438-9317-0FB5-FCB3-78F9C36EDF0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52360" y="3008763"/>
            <a:ext cx="1576346" cy="15301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urple square with white text and a colorful hourglass&#10;&#10;AI-generated content may be incorrect.">
            <a:extLst>
              <a:ext uri="{FF2B5EF4-FFF2-40B4-BE49-F238E27FC236}">
                <a16:creationId xmlns:a16="http://schemas.microsoft.com/office/drawing/2014/main" id="{A5E843F2-4EDA-D199-0A4C-D6CE275A9B95}"/>
              </a:ext>
            </a:extLst>
          </p:cNvPr>
          <p:cNvPicPr>
            <a:picLocks noChangeAspect="1"/>
          </p:cNvPicPr>
          <p:nvPr/>
        </p:nvPicPr>
        <p:blipFill>
          <a:blip r:embed="rId19"/>
          <a:stretch>
            <a:fillRect/>
          </a:stretch>
        </p:blipFill>
        <p:spPr>
          <a:xfrm>
            <a:off x="752360" y="854110"/>
            <a:ext cx="1576346" cy="1537583"/>
          </a:xfrm>
          <a:prstGeom prst="rect">
            <a:avLst/>
          </a:prstGeom>
        </p:spPr>
      </p:pic>
      <mc:AlternateContent xmlns:mc="http://schemas.openxmlformats.org/markup-compatibility/2006" xmlns:p14="http://schemas.microsoft.com/office/powerpoint/2010/main">
        <mc:Choice Requires="p14">
          <p:contentPart p14:bwMode="auto" r:id="rId20">
            <p14:nvContentPartPr>
              <p14:cNvPr id="8" name="Ink 7">
                <a:extLst>
                  <a:ext uri="{FF2B5EF4-FFF2-40B4-BE49-F238E27FC236}">
                    <a16:creationId xmlns:a16="http://schemas.microsoft.com/office/drawing/2014/main" id="{4EDBEE1E-0840-80F2-E814-D0E8D1A69DC7}"/>
                  </a:ext>
                </a:extLst>
              </p14:cNvPr>
              <p14:cNvContentPartPr/>
              <p14:nvPr/>
            </p14:nvContentPartPr>
            <p14:xfrm>
              <a:off x="3604880" y="2585918"/>
              <a:ext cx="4649760" cy="1771920"/>
            </p14:xfrm>
          </p:contentPart>
        </mc:Choice>
        <mc:Fallback xmlns="">
          <p:pic>
            <p:nvPicPr>
              <p:cNvPr id="8" name="Ink 7">
                <a:extLst>
                  <a:ext uri="{FF2B5EF4-FFF2-40B4-BE49-F238E27FC236}">
                    <a16:creationId xmlns:a16="http://schemas.microsoft.com/office/drawing/2014/main" id="{4D36F44F-9D49-1403-D069-901EE163D880}"/>
                  </a:ext>
                </a:extLst>
              </p:cNvPr>
              <p:cNvPicPr/>
              <p:nvPr/>
            </p:nvPicPr>
            <p:blipFill>
              <a:blip r:embed="rId21"/>
              <a:stretch>
                <a:fillRect/>
              </a:stretch>
            </p:blipFill>
            <p:spPr>
              <a:xfrm>
                <a:off x="3569240" y="2549918"/>
                <a:ext cx="4721400" cy="1843560"/>
              </a:xfrm>
              <a:prstGeom prst="rect">
                <a:avLst/>
              </a:prstGeom>
            </p:spPr>
          </p:pic>
        </mc:Fallback>
      </mc:AlternateContent>
    </p:spTree>
    <p:extLst>
      <p:ext uri="{BB962C8B-B14F-4D97-AF65-F5344CB8AC3E}">
        <p14:creationId xmlns:p14="http://schemas.microsoft.com/office/powerpoint/2010/main" val="18608701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B77B8C-0742-9A39-0C06-0BB13AF99F6F}"/>
              </a:ext>
            </a:extLst>
          </p:cNvPr>
          <p:cNvPicPr>
            <a:picLocks noChangeAspect="1"/>
          </p:cNvPicPr>
          <p:nvPr/>
        </p:nvPicPr>
        <p:blipFill>
          <a:blip r:embed="rId2"/>
          <a:stretch>
            <a:fillRect/>
          </a:stretch>
        </p:blipFill>
        <p:spPr>
          <a:xfrm>
            <a:off x="0" y="0"/>
            <a:ext cx="12433738" cy="6875633"/>
          </a:xfrm>
          <a:prstGeom prst="rect">
            <a:avLst/>
          </a:prstGeom>
        </p:spPr>
      </p:pic>
    </p:spTree>
    <p:extLst>
      <p:ext uri="{BB962C8B-B14F-4D97-AF65-F5344CB8AC3E}">
        <p14:creationId xmlns:p14="http://schemas.microsoft.com/office/powerpoint/2010/main" val="36031243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BB8C9-7606-4F7D-D491-411E4414644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5511135-BBED-337E-0F97-B4570F93CE5D}"/>
              </a:ext>
            </a:extLst>
          </p:cNvPr>
          <p:cNvPicPr>
            <a:picLocks noChangeAspect="1"/>
          </p:cNvPicPr>
          <p:nvPr/>
        </p:nvPicPr>
        <p:blipFill>
          <a:blip r:embed="rId2"/>
          <a:srcRect b="10104"/>
          <a:stretch>
            <a:fillRect/>
          </a:stretch>
        </p:blipFill>
        <p:spPr>
          <a:xfrm>
            <a:off x="0" y="0"/>
            <a:ext cx="12192000" cy="6858000"/>
          </a:xfrm>
          <a:prstGeom prst="rect">
            <a:avLst/>
          </a:prstGeom>
        </p:spPr>
      </p:pic>
      <p:pic>
        <p:nvPicPr>
          <p:cNvPr id="10" name="Picture 9" descr="A screenshot of a medical cases&#10;&#10;AI-generated content may be incorrect.">
            <a:extLst>
              <a:ext uri="{FF2B5EF4-FFF2-40B4-BE49-F238E27FC236}">
                <a16:creationId xmlns:a16="http://schemas.microsoft.com/office/drawing/2014/main" id="{499F3B7D-4F7B-F514-BA61-216C29828292}"/>
              </a:ext>
            </a:extLst>
          </p:cNvPr>
          <p:cNvPicPr>
            <a:picLocks noChangeAspect="1"/>
          </p:cNvPicPr>
          <p:nvPr/>
        </p:nvPicPr>
        <p:blipFill>
          <a:blip r:embed="rId3"/>
          <a:srcRect r="4945" b="10940"/>
          <a:stretch>
            <a:fillRect/>
          </a:stretch>
        </p:blipFill>
        <p:spPr>
          <a:xfrm>
            <a:off x="96998" y="582534"/>
            <a:ext cx="12095002" cy="6275466"/>
          </a:xfrm>
          <a:prstGeom prst="rect">
            <a:avLst/>
          </a:prstGeom>
        </p:spPr>
      </p:pic>
      <p:grpSp>
        <p:nvGrpSpPr>
          <p:cNvPr id="3" name="Group 2">
            <a:extLst>
              <a:ext uri="{FF2B5EF4-FFF2-40B4-BE49-F238E27FC236}">
                <a16:creationId xmlns:a16="http://schemas.microsoft.com/office/drawing/2014/main" id="{6EBB26BE-95F8-DF04-C21D-0DDFD5A12C3B}"/>
              </a:ext>
            </a:extLst>
          </p:cNvPr>
          <p:cNvGrpSpPr/>
          <p:nvPr/>
        </p:nvGrpSpPr>
        <p:grpSpPr>
          <a:xfrm>
            <a:off x="8485563" y="691978"/>
            <a:ext cx="3534250" cy="1586158"/>
            <a:chOff x="8446048" y="0"/>
            <a:chExt cx="3534250" cy="1586158"/>
          </a:xfrm>
        </p:grpSpPr>
        <p:sp>
          <p:nvSpPr>
            <p:cNvPr id="4" name="Rectangle 3">
              <a:extLst>
                <a:ext uri="{FF2B5EF4-FFF2-40B4-BE49-F238E27FC236}">
                  <a16:creationId xmlns:a16="http://schemas.microsoft.com/office/drawing/2014/main" id="{79DCDEED-8C6B-6F1B-9C4E-BCCBE05B7089}"/>
                </a:ext>
              </a:extLst>
            </p:cNvPr>
            <p:cNvSpPr/>
            <p:nvPr/>
          </p:nvSpPr>
          <p:spPr>
            <a:xfrm>
              <a:off x="8446048" y="0"/>
              <a:ext cx="3534250" cy="1586158"/>
            </a:xfrm>
            <a:prstGeom prst="rect">
              <a:avLst/>
            </a:prstGeom>
            <a:ln>
              <a:solidFill>
                <a:srgbClr val="098BCC"/>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Text 8">
              <a:extLst>
                <a:ext uri="{FF2B5EF4-FFF2-40B4-BE49-F238E27FC236}">
                  <a16:creationId xmlns:a16="http://schemas.microsoft.com/office/drawing/2014/main" id="{A08DF96A-806A-7459-0529-DB8ADED849B7}"/>
                </a:ext>
              </a:extLst>
            </p:cNvPr>
            <p:cNvSpPr/>
            <p:nvPr/>
          </p:nvSpPr>
          <p:spPr>
            <a:xfrm>
              <a:off x="9168204" y="183685"/>
              <a:ext cx="2362696" cy="295275"/>
            </a:xfrm>
            <a:prstGeom prst="rect">
              <a:avLst/>
            </a:prstGeom>
            <a:noFill/>
            <a:ln/>
          </p:spPr>
          <p:txBody>
            <a:bodyPr wrap="none" lIns="0" tIns="0" rIns="0" bIns="0" rtlCol="0" anchor="t"/>
            <a:lstStyle/>
            <a:p>
              <a:pPr marL="0" marR="0" lvl="0" indent="0" algn="l" defTabSz="914400" rtl="0" eaLnBrk="1" fontAlgn="auto" latinLnBrk="0" hangingPunct="1">
                <a:lnSpc>
                  <a:spcPts val="2292"/>
                </a:lnSpc>
                <a:spcBef>
                  <a:spcPts val="0"/>
                </a:spcBef>
                <a:spcAft>
                  <a:spcPts val="0"/>
                </a:spcAft>
                <a:buClrTx/>
                <a:buSzTx/>
                <a:buFontTx/>
                <a:buNone/>
                <a:tabLst/>
                <a:defRPr/>
              </a:pPr>
              <a:r>
                <a:rPr kumimoji="0" lang="en-US" sz="1600" b="1" i="0" u="none" strike="noStrike" kern="1200" cap="none" spc="-56" normalizeH="0" baseline="0" noProof="0" dirty="0">
                  <a:ln>
                    <a:noFill/>
                  </a:ln>
                  <a:solidFill>
                    <a:srgbClr val="272525"/>
                  </a:solidFill>
                  <a:effectLst/>
                  <a:uLnTx/>
                  <a:uFillTx/>
                  <a:latin typeface="Avenir Book" panose="02000503020000020003" pitchFamily="2" charset="0"/>
                  <a:ea typeface="Inter Bold" pitchFamily="34" charset="-122"/>
                  <a:cs typeface="Inter Bold" pitchFamily="34" charset="-120"/>
                </a:rPr>
                <a:t>Case database</a:t>
              </a:r>
              <a:endParaRPr kumimoji="0" lang="en-US" sz="16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sp>
          <p:nvSpPr>
            <p:cNvPr id="6" name="Text 9">
              <a:extLst>
                <a:ext uri="{FF2B5EF4-FFF2-40B4-BE49-F238E27FC236}">
                  <a16:creationId xmlns:a16="http://schemas.microsoft.com/office/drawing/2014/main" id="{D17D2EFF-7E3C-112B-0BAE-B064999CF1BB}"/>
                </a:ext>
              </a:extLst>
            </p:cNvPr>
            <p:cNvSpPr/>
            <p:nvPr/>
          </p:nvSpPr>
          <p:spPr>
            <a:xfrm>
              <a:off x="9168204" y="582842"/>
              <a:ext cx="2534344" cy="907257"/>
            </a:xfrm>
            <a:prstGeom prst="rect">
              <a:avLst/>
            </a:prstGeom>
            <a:noFill/>
            <a:ln/>
          </p:spPr>
          <p:txBody>
            <a:bodyPr wrap="square" lIns="0" tIns="0" rIns="0" bIns="0" rtlCol="0" anchor="t"/>
            <a:lstStyle/>
            <a:p>
              <a:pPr marL="0" marR="0" lvl="0" indent="0" algn="l" defTabSz="914400" rtl="0" eaLnBrk="1" fontAlgn="auto" latinLnBrk="0" hangingPunct="1">
                <a:lnSpc>
                  <a:spcPts val="2375"/>
                </a:lnSpc>
                <a:spcBef>
                  <a:spcPts val="0"/>
                </a:spcBef>
                <a:spcAft>
                  <a:spcPts val="0"/>
                </a:spcAft>
                <a:buClrTx/>
                <a:buSzTx/>
                <a:buFontTx/>
                <a:buNone/>
                <a:tabLst/>
                <a:defRPr/>
              </a:pPr>
              <a:r>
                <a:rPr kumimoji="0" lang="en-US" sz="1200" b="0" i="0" u="none" strike="noStrike" kern="1200" cap="none" spc="-30" normalizeH="0" baseline="0" noProof="0" dirty="0">
                  <a:ln>
                    <a:noFill/>
                  </a:ln>
                  <a:solidFill>
                    <a:srgbClr val="272525"/>
                  </a:solidFill>
                  <a:effectLst/>
                  <a:uLnTx/>
                  <a:uFillTx/>
                  <a:latin typeface="Avenir Book" panose="02000503020000020003" pitchFamily="2" charset="0"/>
                  <a:ea typeface="Inter" pitchFamily="34" charset="-122"/>
                  <a:cs typeface="Inter" pitchFamily="34" charset="-120"/>
                </a:rPr>
                <a:t>Continuously growing set of interesting early pregnancy, uterine, ovarian, … educational  cases for review.</a:t>
              </a:r>
              <a:endPar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pic>
          <p:nvPicPr>
            <p:cNvPr id="8" name="Image 4" descr="preencoded.png">
              <a:extLst>
                <a:ext uri="{FF2B5EF4-FFF2-40B4-BE49-F238E27FC236}">
                  <a16:creationId xmlns:a16="http://schemas.microsoft.com/office/drawing/2014/main" id="{4EBAF2A8-E332-0952-DB10-DD20E417C07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00161" y="36481"/>
              <a:ext cx="460970" cy="460970"/>
            </a:xfrm>
            <a:prstGeom prst="rect">
              <a:avLst/>
            </a:prstGeom>
          </p:spPr>
        </p:pic>
      </p:grpSp>
    </p:spTree>
    <p:extLst>
      <p:ext uri="{BB962C8B-B14F-4D97-AF65-F5344CB8AC3E}">
        <p14:creationId xmlns:p14="http://schemas.microsoft.com/office/powerpoint/2010/main" val="14602205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BF621C-7676-185D-5A8C-F8F38D4985E9}"/>
              </a:ext>
            </a:extLst>
          </p:cNvPr>
          <p:cNvPicPr>
            <a:picLocks noChangeAspect="1"/>
          </p:cNvPicPr>
          <p:nvPr/>
        </p:nvPicPr>
        <p:blipFill>
          <a:blip r:embed="rId2"/>
          <a:stretch>
            <a:fillRect/>
          </a:stretch>
        </p:blipFill>
        <p:spPr>
          <a:xfrm>
            <a:off x="0" y="-770828"/>
            <a:ext cx="12192000" cy="7628828"/>
          </a:xfrm>
          <a:prstGeom prst="rect">
            <a:avLst/>
          </a:prstGeom>
        </p:spPr>
      </p:pic>
    </p:spTree>
    <p:extLst>
      <p:ext uri="{BB962C8B-B14F-4D97-AF65-F5344CB8AC3E}">
        <p14:creationId xmlns:p14="http://schemas.microsoft.com/office/powerpoint/2010/main" val="2863253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75BEB19B-A619-4CE9-AC8A-79EC1C7C0CF2}"/>
              </a:ext>
            </a:extLst>
          </p:cNvPr>
          <p:cNvPicPr>
            <a:picLocks noChangeAspect="1"/>
          </p:cNvPicPr>
          <p:nvPr/>
        </p:nvPicPr>
        <p:blipFill>
          <a:blip r:embed="rId3"/>
          <a:stretch>
            <a:fillRect/>
          </a:stretch>
        </p:blipFill>
        <p:spPr>
          <a:xfrm>
            <a:off x="49368" y="4186964"/>
            <a:ext cx="11011914" cy="2397151"/>
          </a:xfrm>
          <a:prstGeom prst="rect">
            <a:avLst/>
          </a:prstGeom>
          <a:ln>
            <a:solidFill>
              <a:schemeClr val="accent2">
                <a:lumMod val="75000"/>
              </a:schemeClr>
            </a:solidFill>
          </a:ln>
        </p:spPr>
      </p:pic>
      <p:pic>
        <p:nvPicPr>
          <p:cNvPr id="91139" name="Picture 3"/>
          <p:cNvPicPr>
            <a:picLocks noChangeAspect="1" noChangeArrowheads="1"/>
          </p:cNvPicPr>
          <p:nvPr/>
        </p:nvPicPr>
        <p:blipFill>
          <a:blip r:embed="rId4" cstate="print"/>
          <a:srcRect/>
          <a:stretch>
            <a:fillRect/>
          </a:stretch>
        </p:blipFill>
        <p:spPr bwMode="auto">
          <a:xfrm>
            <a:off x="601602" y="1109430"/>
            <a:ext cx="9129832" cy="2835638"/>
          </a:xfrm>
          <a:prstGeom prst="rect">
            <a:avLst/>
          </a:prstGeom>
          <a:noFill/>
          <a:ln w="9525">
            <a:noFill/>
            <a:miter lim="800000"/>
            <a:headEnd/>
            <a:tailEnd/>
          </a:ln>
        </p:spPr>
      </p:pic>
      <p:sp>
        <p:nvSpPr>
          <p:cNvPr id="13" name="Tekstvak 12">
            <a:extLst>
              <a:ext uri="{FF2B5EF4-FFF2-40B4-BE49-F238E27FC236}">
                <a16:creationId xmlns:a16="http://schemas.microsoft.com/office/drawing/2014/main" id="{CA671B9B-5D1B-4100-978F-CC8008EDACAA}"/>
              </a:ext>
            </a:extLst>
          </p:cNvPr>
          <p:cNvSpPr txBox="1"/>
          <p:nvPr/>
        </p:nvSpPr>
        <p:spPr>
          <a:xfrm>
            <a:off x="10974578" y="1569590"/>
            <a:ext cx="1012613" cy="265457"/>
          </a:xfrm>
          <a:prstGeom prst="rect">
            <a:avLst/>
          </a:prstGeom>
          <a:solidFill>
            <a:schemeClr val="bg1"/>
          </a:solidFill>
        </p:spPr>
        <p:txBody>
          <a:bodyPr wrap="square" rtlCol="0">
            <a:spAutoFit/>
          </a:bodyPr>
          <a:lstStyle/>
          <a:p>
            <a:pPr algn="ctr" defTabSz="514350"/>
            <a:r>
              <a:rPr lang="en-US" sz="1125" b="1" dirty="0">
                <a:solidFill>
                  <a:prstClr val="black"/>
                </a:solidFill>
              </a:rPr>
              <a:t>Lil Valentin</a:t>
            </a:r>
            <a:endParaRPr lang="nl-BE" sz="1125" b="1" dirty="0">
              <a:solidFill>
                <a:prstClr val="black"/>
              </a:solidFill>
            </a:endParaRPr>
          </a:p>
        </p:txBody>
      </p:sp>
      <p:pic>
        <p:nvPicPr>
          <p:cNvPr id="14" name="Picture 1" descr="C:\Users\vaio\Documents\Dia presentaties\a a a a IOTA Leuven\Foto\Dirk and Lil.jpg">
            <a:extLst>
              <a:ext uri="{FF2B5EF4-FFF2-40B4-BE49-F238E27FC236}">
                <a16:creationId xmlns:a16="http://schemas.microsoft.com/office/drawing/2014/main" id="{B04AC29F-86F4-4366-BFD5-C42514DE6891}"/>
              </a:ext>
            </a:extLst>
          </p:cNvPr>
          <p:cNvPicPr>
            <a:picLocks noChangeAspect="1" noChangeArrowheads="1"/>
          </p:cNvPicPr>
          <p:nvPr/>
        </p:nvPicPr>
        <p:blipFill rotWithShape="1">
          <a:blip r:embed="rId5" cstate="print"/>
          <a:srcRect l="23290" t="15131" r="61473" b="56617"/>
          <a:stretch/>
        </p:blipFill>
        <p:spPr bwMode="auto">
          <a:xfrm>
            <a:off x="10876967" y="159812"/>
            <a:ext cx="981983" cy="1365533"/>
          </a:xfrm>
          <a:prstGeom prst="rect">
            <a:avLst/>
          </a:prstGeom>
          <a:noFill/>
        </p:spPr>
      </p:pic>
      <p:pic>
        <p:nvPicPr>
          <p:cNvPr id="15" name="Afbeelding 14">
            <a:extLst>
              <a:ext uri="{FF2B5EF4-FFF2-40B4-BE49-F238E27FC236}">
                <a16:creationId xmlns:a16="http://schemas.microsoft.com/office/drawing/2014/main" id="{F553D16E-B46C-44D1-A8EC-E8FC34D061D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589" b="13081"/>
          <a:stretch/>
        </p:blipFill>
        <p:spPr>
          <a:xfrm>
            <a:off x="10922554" y="1998644"/>
            <a:ext cx="985600" cy="1365533"/>
          </a:xfrm>
          <a:prstGeom prst="rect">
            <a:avLst/>
          </a:prstGeom>
        </p:spPr>
      </p:pic>
      <p:pic>
        <p:nvPicPr>
          <p:cNvPr id="16" name="Picture 1" descr="C:\Users\vaio\Documents\Dia presentaties\a a a a IOTA Leuven\Foto\CVH.jpg">
            <a:extLst>
              <a:ext uri="{FF2B5EF4-FFF2-40B4-BE49-F238E27FC236}">
                <a16:creationId xmlns:a16="http://schemas.microsoft.com/office/drawing/2014/main" id="{37087F31-78AA-40DA-B63C-B1DDACB23FB2}"/>
              </a:ext>
            </a:extLst>
          </p:cNvPr>
          <p:cNvPicPr>
            <a:picLocks noChangeAspect="1" noChangeArrowheads="1"/>
          </p:cNvPicPr>
          <p:nvPr/>
        </p:nvPicPr>
        <p:blipFill rotWithShape="1">
          <a:blip r:embed="rId7" cstate="print"/>
          <a:srcRect l="18342" t="18008" r="14406" b="22382"/>
          <a:stretch/>
        </p:blipFill>
        <p:spPr bwMode="auto">
          <a:xfrm>
            <a:off x="9625969" y="155487"/>
            <a:ext cx="1142434" cy="1350150"/>
          </a:xfrm>
          <a:prstGeom prst="rect">
            <a:avLst/>
          </a:prstGeom>
          <a:noFill/>
        </p:spPr>
      </p:pic>
      <p:sp>
        <p:nvSpPr>
          <p:cNvPr id="17" name="Tekstvak 16">
            <a:extLst>
              <a:ext uri="{FF2B5EF4-FFF2-40B4-BE49-F238E27FC236}">
                <a16:creationId xmlns:a16="http://schemas.microsoft.com/office/drawing/2014/main" id="{C6285205-5653-42E1-B32D-6CE24196115E}"/>
              </a:ext>
            </a:extLst>
          </p:cNvPr>
          <p:cNvSpPr txBox="1"/>
          <p:nvPr/>
        </p:nvSpPr>
        <p:spPr>
          <a:xfrm>
            <a:off x="9333090" y="1554384"/>
            <a:ext cx="1728192" cy="438582"/>
          </a:xfrm>
          <a:prstGeom prst="rect">
            <a:avLst/>
          </a:prstGeom>
          <a:noFill/>
        </p:spPr>
        <p:txBody>
          <a:bodyPr wrap="square" rtlCol="0">
            <a:spAutoFit/>
          </a:bodyPr>
          <a:lstStyle/>
          <a:p>
            <a:pPr algn="ctr" defTabSz="514350"/>
            <a:r>
              <a:rPr lang="en-US" sz="1125" b="1" dirty="0">
                <a:solidFill>
                  <a:prstClr val="black"/>
                </a:solidFill>
              </a:rPr>
              <a:t>Caroline Van </a:t>
            </a:r>
            <a:r>
              <a:rPr lang="en-US" sz="1125" b="1" dirty="0" err="1">
                <a:solidFill>
                  <a:prstClr val="black"/>
                </a:solidFill>
              </a:rPr>
              <a:t>Holsbeke</a:t>
            </a:r>
            <a:endParaRPr lang="nl-BE" sz="1125" b="1" dirty="0">
              <a:solidFill>
                <a:prstClr val="black"/>
              </a:solidFill>
            </a:endParaRPr>
          </a:p>
        </p:txBody>
      </p:sp>
      <p:sp>
        <p:nvSpPr>
          <p:cNvPr id="19" name="Tekstvak 18">
            <a:extLst>
              <a:ext uri="{FF2B5EF4-FFF2-40B4-BE49-F238E27FC236}">
                <a16:creationId xmlns:a16="http://schemas.microsoft.com/office/drawing/2014/main" id="{4BFACB8D-9ED7-4940-A945-76D815B908D4}"/>
              </a:ext>
            </a:extLst>
          </p:cNvPr>
          <p:cNvSpPr txBox="1"/>
          <p:nvPr/>
        </p:nvSpPr>
        <p:spPr>
          <a:xfrm>
            <a:off x="10760508" y="3325752"/>
            <a:ext cx="1309691" cy="265457"/>
          </a:xfrm>
          <a:prstGeom prst="rect">
            <a:avLst/>
          </a:prstGeom>
          <a:noFill/>
        </p:spPr>
        <p:txBody>
          <a:bodyPr wrap="square" rtlCol="0">
            <a:spAutoFit/>
          </a:bodyPr>
          <a:lstStyle/>
          <a:p>
            <a:pPr algn="ctr" defTabSz="514350"/>
            <a:r>
              <a:rPr lang="en-US" sz="1125" b="1" dirty="0">
                <a:solidFill>
                  <a:prstClr val="black"/>
                </a:solidFill>
              </a:rPr>
              <a:t>Antonia </a:t>
            </a:r>
            <a:r>
              <a:rPr lang="en-US" sz="1125" b="1" dirty="0" err="1">
                <a:solidFill>
                  <a:prstClr val="black"/>
                </a:solidFill>
              </a:rPr>
              <a:t>Testa</a:t>
            </a:r>
            <a:endParaRPr lang="nl-BE" sz="1125" b="1" dirty="0">
              <a:solidFill>
                <a:prstClr val="black"/>
              </a:solidFill>
            </a:endParaRPr>
          </a:p>
        </p:txBody>
      </p:sp>
      <p:pic>
        <p:nvPicPr>
          <p:cNvPr id="18" name="Picture 15" descr="IMG_4323 (1).jpg">
            <a:extLst>
              <a:ext uri="{FF2B5EF4-FFF2-40B4-BE49-F238E27FC236}">
                <a16:creationId xmlns:a16="http://schemas.microsoft.com/office/drawing/2014/main" id="{B88A6ADA-9069-4338-8BFA-AF82AA34CAF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558" t="17923" r="54100" b="52617"/>
          <a:stretch/>
        </p:blipFill>
        <p:spPr>
          <a:xfrm>
            <a:off x="8423974" y="167680"/>
            <a:ext cx="1103711" cy="1335703"/>
          </a:xfrm>
          <a:prstGeom prst="rect">
            <a:avLst/>
          </a:prstGeom>
        </p:spPr>
      </p:pic>
      <p:sp>
        <p:nvSpPr>
          <p:cNvPr id="21" name="Tekstvak 20">
            <a:extLst>
              <a:ext uri="{FF2B5EF4-FFF2-40B4-BE49-F238E27FC236}">
                <a16:creationId xmlns:a16="http://schemas.microsoft.com/office/drawing/2014/main" id="{7A891EBF-117D-4E75-918E-231659941ACC}"/>
              </a:ext>
            </a:extLst>
          </p:cNvPr>
          <p:cNvSpPr txBox="1"/>
          <p:nvPr/>
        </p:nvSpPr>
        <p:spPr>
          <a:xfrm>
            <a:off x="8332843" y="1559071"/>
            <a:ext cx="1309691" cy="265457"/>
          </a:xfrm>
          <a:prstGeom prst="rect">
            <a:avLst/>
          </a:prstGeom>
          <a:noFill/>
        </p:spPr>
        <p:txBody>
          <a:bodyPr wrap="square" rtlCol="0">
            <a:spAutoFit/>
          </a:bodyPr>
          <a:lstStyle/>
          <a:p>
            <a:pPr algn="ctr" defTabSz="514350"/>
            <a:r>
              <a:rPr lang="en-US" sz="1125" b="1" dirty="0">
                <a:solidFill>
                  <a:prstClr val="black"/>
                </a:solidFill>
              </a:rPr>
              <a:t>Tom Bourne</a:t>
            </a:r>
            <a:endParaRPr lang="nl-BE" sz="1125" b="1" dirty="0">
              <a:solidFill>
                <a:prstClr val="black"/>
              </a:solidFill>
            </a:endParaRPr>
          </a:p>
        </p:txBody>
      </p:sp>
      <p:sp>
        <p:nvSpPr>
          <p:cNvPr id="6" name="Tekstvak 5">
            <a:extLst>
              <a:ext uri="{FF2B5EF4-FFF2-40B4-BE49-F238E27FC236}">
                <a16:creationId xmlns:a16="http://schemas.microsoft.com/office/drawing/2014/main" id="{8F3250C1-5424-F794-FF28-45EA65FBFFBB}"/>
              </a:ext>
            </a:extLst>
          </p:cNvPr>
          <p:cNvSpPr txBox="1"/>
          <p:nvPr/>
        </p:nvSpPr>
        <p:spPr>
          <a:xfrm>
            <a:off x="876011" y="167680"/>
            <a:ext cx="1095172" cy="584775"/>
          </a:xfrm>
          <a:prstGeom prst="rect">
            <a:avLst/>
          </a:prstGeom>
          <a:noFill/>
        </p:spPr>
        <p:txBody>
          <a:bodyPr wrap="none" rtlCol="0">
            <a:spAutoFit/>
          </a:bodyPr>
          <a:lstStyle/>
          <a:p>
            <a:r>
              <a:rPr lang="nl-BE" sz="3200" dirty="0">
                <a:solidFill>
                  <a:schemeClr val="bg1"/>
                </a:solidFill>
                <a:latin typeface="Arial" pitchFamily="34" charset="0"/>
                <a:ea typeface="+mj-ea"/>
                <a:cs typeface="Arial" pitchFamily="34" charset="0"/>
              </a:rPr>
              <a:t>2008</a:t>
            </a:r>
          </a:p>
        </p:txBody>
      </p:sp>
    </p:spTree>
    <p:extLst>
      <p:ext uri="{BB962C8B-B14F-4D97-AF65-F5344CB8AC3E}">
        <p14:creationId xmlns:p14="http://schemas.microsoft.com/office/powerpoint/2010/main" val="41787175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A2B3F-72DE-5F06-B49C-24F805265D66}"/>
            </a:ext>
          </a:extLst>
        </p:cNvPr>
        <p:cNvGrpSpPr/>
        <p:nvPr/>
      </p:nvGrpSpPr>
      <p:grpSpPr>
        <a:xfrm>
          <a:off x="0" y="0"/>
          <a:ext cx="0" cy="0"/>
          <a:chOff x="0" y="0"/>
          <a:chExt cx="0" cy="0"/>
        </a:xfrm>
      </p:grpSpPr>
      <p:pic>
        <p:nvPicPr>
          <p:cNvPr id="32" name="Picture 31">
            <a:extLst>
              <a:ext uri="{FF2B5EF4-FFF2-40B4-BE49-F238E27FC236}">
                <a16:creationId xmlns:a16="http://schemas.microsoft.com/office/drawing/2014/main" id="{94D8948C-5BD7-64EC-D140-B03426D66DDC}"/>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0" y="489395"/>
            <a:ext cx="3825203" cy="6368605"/>
          </a:xfrm>
          <a:prstGeom prst="rect">
            <a:avLst/>
          </a:prstGeom>
        </p:spPr>
      </p:pic>
      <p:sp>
        <p:nvSpPr>
          <p:cNvPr id="8" name="Text 0">
            <a:extLst>
              <a:ext uri="{FF2B5EF4-FFF2-40B4-BE49-F238E27FC236}">
                <a16:creationId xmlns:a16="http://schemas.microsoft.com/office/drawing/2014/main" id="{AB547523-3019-19D4-CB90-D3260B32399B}"/>
              </a:ext>
            </a:extLst>
          </p:cNvPr>
          <p:cNvSpPr/>
          <p:nvPr/>
        </p:nvSpPr>
        <p:spPr>
          <a:xfrm>
            <a:off x="4938376" y="602350"/>
            <a:ext cx="6297018" cy="1181298"/>
          </a:xfrm>
          <a:prstGeom prst="rect">
            <a:avLst/>
          </a:prstGeom>
          <a:noFill/>
          <a:ln/>
        </p:spPr>
        <p:txBody>
          <a:bodyPr wrap="square" lIns="0" tIns="0" rIns="0" bIns="0" rtlCol="0" anchor="t"/>
          <a:lstStyle/>
          <a:p>
            <a:pPr marL="0" marR="0" lvl="0" indent="0" algn="l" defTabSz="914400" rtl="0" eaLnBrk="1" fontAlgn="auto" latinLnBrk="0" hangingPunct="1">
              <a:lnSpc>
                <a:spcPts val="4625"/>
              </a:lnSpc>
              <a:spcBef>
                <a:spcPts val="0"/>
              </a:spcBef>
              <a:spcAft>
                <a:spcPts val="0"/>
              </a:spcAft>
              <a:buClrTx/>
              <a:buSzTx/>
              <a:buFontTx/>
              <a:buNone/>
              <a:tabLst/>
              <a:defRPr/>
            </a:pPr>
            <a:r>
              <a:rPr kumimoji="0" lang="en-US" sz="3200" b="1" i="0" u="none" strike="noStrike" kern="1200" cap="none" spc="-112" normalizeH="0" baseline="0" noProof="0" dirty="0">
                <a:ln>
                  <a:noFill/>
                </a:ln>
                <a:solidFill>
                  <a:prstClr val="black"/>
                </a:solidFill>
                <a:effectLst/>
                <a:uLnTx/>
                <a:uFillTx/>
                <a:latin typeface="Avenir Book" panose="02000503020000020003" pitchFamily="2" charset="0"/>
                <a:ea typeface="Inter Bold" pitchFamily="34" charset="-122"/>
                <a:cs typeface="Inter Bold" pitchFamily="34" charset="-120"/>
              </a:rPr>
              <a:t>Training </a:t>
            </a:r>
            <a:r>
              <a:rPr kumimoji="0" lang="en-US" sz="3200" b="1" i="0" u="none" strike="noStrike" kern="1200" cap="none" spc="-112" normalizeH="0" baseline="0" noProof="0" dirty="0" err="1">
                <a:ln>
                  <a:noFill/>
                </a:ln>
                <a:solidFill>
                  <a:prstClr val="black"/>
                </a:solidFill>
                <a:effectLst/>
                <a:uLnTx/>
                <a:uFillTx/>
                <a:latin typeface="Avenir Book" panose="02000503020000020003" pitchFamily="2" charset="0"/>
                <a:ea typeface="Inter Bold" pitchFamily="34" charset="-122"/>
                <a:cs typeface="Inter Bold" pitchFamily="34" charset="-120"/>
              </a:rPr>
              <a:t>programme</a:t>
            </a:r>
            <a:r>
              <a:rPr kumimoji="0" lang="en-US" sz="3200" b="1" i="0" u="none" strike="noStrike" kern="1200" cap="none" spc="-112" normalizeH="0" baseline="0" noProof="0" dirty="0">
                <a:ln>
                  <a:noFill/>
                </a:ln>
                <a:solidFill>
                  <a:prstClr val="black"/>
                </a:solidFill>
                <a:effectLst/>
                <a:uLnTx/>
                <a:uFillTx/>
                <a:latin typeface="Avenir Book" panose="02000503020000020003" pitchFamily="2" charset="0"/>
                <a:ea typeface="Inter Bold" pitchFamily="34" charset="-122"/>
                <a:cs typeface="Inter Bold" pitchFamily="34" charset="-120"/>
              </a:rPr>
              <a:t> components</a:t>
            </a:r>
            <a:endParaRPr kumimoji="0" lang="en-US" sz="32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sp>
        <p:nvSpPr>
          <p:cNvPr id="33" name="Text 11">
            <a:extLst>
              <a:ext uri="{FF2B5EF4-FFF2-40B4-BE49-F238E27FC236}">
                <a16:creationId xmlns:a16="http://schemas.microsoft.com/office/drawing/2014/main" id="{06AF1B23-7C4A-1BA1-0DE0-442BCD06C844}"/>
              </a:ext>
            </a:extLst>
          </p:cNvPr>
          <p:cNvSpPr/>
          <p:nvPr/>
        </p:nvSpPr>
        <p:spPr>
          <a:xfrm>
            <a:off x="8683427" y="4391290"/>
            <a:ext cx="2534344" cy="295275"/>
          </a:xfrm>
          <a:prstGeom prst="rect">
            <a:avLst/>
          </a:prstGeom>
          <a:noFill/>
          <a:ln/>
        </p:spPr>
        <p:txBody>
          <a:bodyPr wrap="square" lIns="0" tIns="0" rIns="0" bIns="0" rtlCol="0" anchor="t"/>
          <a:lstStyle/>
          <a:p>
            <a:pPr marL="0" marR="0" lvl="0" indent="0" algn="l" defTabSz="914400" rtl="0" eaLnBrk="1" fontAlgn="auto" latinLnBrk="0" hangingPunct="1">
              <a:lnSpc>
                <a:spcPts val="2292"/>
              </a:lnSpc>
              <a:spcBef>
                <a:spcPts val="0"/>
              </a:spcBef>
              <a:spcAft>
                <a:spcPts val="0"/>
              </a:spcAft>
              <a:buClrTx/>
              <a:buSzTx/>
              <a:buFontTx/>
              <a:buNone/>
              <a:tabLst/>
              <a:defRPr/>
            </a:pPr>
            <a:r>
              <a:rPr kumimoji="0" lang="en-US" sz="1600" b="1" i="0" u="none" strike="noStrike" kern="1200" cap="none" spc="-56" normalizeH="0" baseline="0" noProof="0" dirty="0">
                <a:ln>
                  <a:noFill/>
                </a:ln>
                <a:solidFill>
                  <a:srgbClr val="272525"/>
                </a:solidFill>
                <a:effectLst/>
                <a:uLnTx/>
                <a:uFillTx/>
                <a:latin typeface="Avenir Book" panose="02000503020000020003" pitchFamily="2" charset="0"/>
                <a:ea typeface="Inter Bold" pitchFamily="34" charset="-122"/>
                <a:cs typeface="Inter Bold" pitchFamily="34" charset="-120"/>
              </a:rPr>
              <a:t>Access to ADNEX</a:t>
            </a:r>
            <a:endParaRPr kumimoji="0" lang="en-US" sz="16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sp>
        <p:nvSpPr>
          <p:cNvPr id="34" name="Text 12">
            <a:extLst>
              <a:ext uri="{FF2B5EF4-FFF2-40B4-BE49-F238E27FC236}">
                <a16:creationId xmlns:a16="http://schemas.microsoft.com/office/drawing/2014/main" id="{40E9F6D2-3402-9F7F-F0BA-A0D4CCB2F537}"/>
              </a:ext>
            </a:extLst>
          </p:cNvPr>
          <p:cNvSpPr/>
          <p:nvPr/>
        </p:nvSpPr>
        <p:spPr>
          <a:xfrm>
            <a:off x="8683427" y="4799973"/>
            <a:ext cx="2534344" cy="907257"/>
          </a:xfrm>
          <a:prstGeom prst="rect">
            <a:avLst/>
          </a:prstGeom>
          <a:noFill/>
          <a:ln/>
        </p:spPr>
        <p:txBody>
          <a:bodyPr wrap="square" lIns="0" tIns="0" rIns="0" bIns="0" rtlCol="0" anchor="t"/>
          <a:lstStyle/>
          <a:p>
            <a:pPr marL="0" marR="0" lvl="0" indent="0" algn="l" defTabSz="914400" rtl="0" eaLnBrk="1" fontAlgn="auto" latinLnBrk="0" hangingPunct="1">
              <a:lnSpc>
                <a:spcPts val="2375"/>
              </a:lnSpc>
              <a:spcBef>
                <a:spcPts val="0"/>
              </a:spcBef>
              <a:spcAft>
                <a:spcPts val="0"/>
              </a:spcAft>
              <a:buClrTx/>
              <a:buSzTx/>
              <a:buFontTx/>
              <a:buNone/>
              <a:tabLst/>
              <a:defRPr/>
            </a:pPr>
            <a:r>
              <a:rPr kumimoji="0" lang="en-US" sz="1200" b="0" i="0" u="none" strike="noStrike" kern="1200" cap="none" spc="-30" normalizeH="0" baseline="0" noProof="0" dirty="0">
                <a:ln>
                  <a:noFill/>
                </a:ln>
                <a:solidFill>
                  <a:srgbClr val="272525"/>
                </a:solidFill>
                <a:effectLst/>
                <a:uLnTx/>
                <a:uFillTx/>
                <a:latin typeface="Avenir Book" panose="02000503020000020003" pitchFamily="2" charset="0"/>
                <a:ea typeface="Inter" pitchFamily="34" charset="-122"/>
                <a:cs typeface="Inter" pitchFamily="34" charset="-120"/>
              </a:rPr>
              <a:t>Use compliant, robust web and phone apps in your practice.</a:t>
            </a:r>
            <a:endPar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pic>
        <p:nvPicPr>
          <p:cNvPr id="24" name="Image 2" descr="preencoded.png">
            <a:extLst>
              <a:ext uri="{FF2B5EF4-FFF2-40B4-BE49-F238E27FC236}">
                <a16:creationId xmlns:a16="http://schemas.microsoft.com/office/drawing/2014/main" id="{3C6A9BA9-040C-F783-A9E6-B1FB74D0BF4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10346" y="4337040"/>
            <a:ext cx="460970" cy="460970"/>
          </a:xfrm>
          <a:prstGeom prst="rect">
            <a:avLst/>
          </a:prstGeom>
        </p:spPr>
      </p:pic>
      <p:sp>
        <p:nvSpPr>
          <p:cNvPr id="16" name="Text 8">
            <a:extLst>
              <a:ext uri="{FF2B5EF4-FFF2-40B4-BE49-F238E27FC236}">
                <a16:creationId xmlns:a16="http://schemas.microsoft.com/office/drawing/2014/main" id="{F4A5DCE6-ACD4-AB73-48FC-D0F0973B682A}"/>
              </a:ext>
            </a:extLst>
          </p:cNvPr>
          <p:cNvSpPr/>
          <p:nvPr/>
        </p:nvSpPr>
        <p:spPr>
          <a:xfrm>
            <a:off x="5440265" y="2998867"/>
            <a:ext cx="2362696" cy="295275"/>
          </a:xfrm>
          <a:prstGeom prst="rect">
            <a:avLst/>
          </a:prstGeom>
          <a:noFill/>
          <a:ln/>
        </p:spPr>
        <p:txBody>
          <a:bodyPr wrap="none" lIns="0" tIns="0" rIns="0" bIns="0" rtlCol="0" anchor="t"/>
          <a:lstStyle/>
          <a:p>
            <a:pPr marL="0" marR="0" lvl="0" indent="0" algn="l" defTabSz="914400" rtl="0" eaLnBrk="1" fontAlgn="auto" latinLnBrk="0" hangingPunct="1">
              <a:lnSpc>
                <a:spcPts val="2292"/>
              </a:lnSpc>
              <a:spcBef>
                <a:spcPts val="0"/>
              </a:spcBef>
              <a:spcAft>
                <a:spcPts val="0"/>
              </a:spcAft>
              <a:buClrTx/>
              <a:buSzTx/>
              <a:buFontTx/>
              <a:buNone/>
              <a:tabLst/>
              <a:defRPr/>
            </a:pPr>
            <a:r>
              <a:rPr kumimoji="0" lang="en-US" sz="1600" b="1" i="0" u="none" strike="noStrike" kern="1200" cap="none" spc="-56" normalizeH="0" baseline="0" noProof="0" dirty="0">
                <a:ln>
                  <a:noFill/>
                </a:ln>
                <a:solidFill>
                  <a:srgbClr val="272525"/>
                </a:solidFill>
                <a:effectLst/>
                <a:uLnTx/>
                <a:uFillTx/>
                <a:latin typeface="Avenir Book" panose="02000503020000020003" pitchFamily="2" charset="0"/>
                <a:ea typeface="Inter Bold" pitchFamily="34" charset="-122"/>
                <a:cs typeface="Inter Bold" pitchFamily="34" charset="-120"/>
              </a:rPr>
              <a:t>Case database</a:t>
            </a:r>
            <a:endParaRPr kumimoji="0" lang="en-US" sz="16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sp>
        <p:nvSpPr>
          <p:cNvPr id="17" name="Text 9">
            <a:extLst>
              <a:ext uri="{FF2B5EF4-FFF2-40B4-BE49-F238E27FC236}">
                <a16:creationId xmlns:a16="http://schemas.microsoft.com/office/drawing/2014/main" id="{8932B4A5-71AD-C736-0C3C-A0A218622047}"/>
              </a:ext>
            </a:extLst>
          </p:cNvPr>
          <p:cNvSpPr/>
          <p:nvPr/>
        </p:nvSpPr>
        <p:spPr>
          <a:xfrm>
            <a:off x="5440265" y="3398024"/>
            <a:ext cx="2534344" cy="907257"/>
          </a:xfrm>
          <a:prstGeom prst="rect">
            <a:avLst/>
          </a:prstGeom>
          <a:noFill/>
          <a:ln/>
        </p:spPr>
        <p:txBody>
          <a:bodyPr wrap="square" lIns="0" tIns="0" rIns="0" bIns="0" rtlCol="0" anchor="t"/>
          <a:lstStyle/>
          <a:p>
            <a:pPr marL="0" marR="0" lvl="0" indent="0" algn="l" defTabSz="914400" rtl="0" eaLnBrk="1" fontAlgn="auto" latinLnBrk="0" hangingPunct="1">
              <a:lnSpc>
                <a:spcPts val="2375"/>
              </a:lnSpc>
              <a:spcBef>
                <a:spcPts val="0"/>
              </a:spcBef>
              <a:spcAft>
                <a:spcPts val="0"/>
              </a:spcAft>
              <a:buClrTx/>
              <a:buSzTx/>
              <a:buFontTx/>
              <a:buNone/>
              <a:tabLst/>
              <a:defRPr/>
            </a:pPr>
            <a:r>
              <a:rPr kumimoji="0" lang="en-US" sz="1200" b="0" i="0" u="none" strike="noStrike" kern="1200" cap="none" spc="-30" normalizeH="0" baseline="0" noProof="0" dirty="0">
                <a:ln>
                  <a:noFill/>
                </a:ln>
                <a:solidFill>
                  <a:srgbClr val="272525"/>
                </a:solidFill>
                <a:effectLst/>
                <a:uLnTx/>
                <a:uFillTx/>
                <a:latin typeface="Avenir Book" panose="02000503020000020003" pitchFamily="2" charset="0"/>
                <a:ea typeface="Inter" pitchFamily="34" charset="-122"/>
                <a:cs typeface="Inter" pitchFamily="34" charset="-120"/>
              </a:rPr>
              <a:t>Continuously growing set of interesting clinical cases for review.</a:t>
            </a:r>
            <a:endPar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pic>
        <p:nvPicPr>
          <p:cNvPr id="26" name="Image 4" descr="preencoded.png">
            <a:extLst>
              <a:ext uri="{FF2B5EF4-FFF2-40B4-BE49-F238E27FC236}">
                <a16:creationId xmlns:a16="http://schemas.microsoft.com/office/drawing/2014/main" id="{B68BB5AC-CB51-F77A-BAD7-5015C1A26C0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72222" y="2851663"/>
            <a:ext cx="460970" cy="460970"/>
          </a:xfrm>
          <a:prstGeom prst="rect">
            <a:avLst/>
          </a:prstGeom>
        </p:spPr>
      </p:pic>
      <p:sp>
        <p:nvSpPr>
          <p:cNvPr id="13" name="Text 5">
            <a:extLst>
              <a:ext uri="{FF2B5EF4-FFF2-40B4-BE49-F238E27FC236}">
                <a16:creationId xmlns:a16="http://schemas.microsoft.com/office/drawing/2014/main" id="{978C684C-C171-045A-14F9-BDE7CFE20814}"/>
              </a:ext>
            </a:extLst>
          </p:cNvPr>
          <p:cNvSpPr/>
          <p:nvPr/>
        </p:nvSpPr>
        <p:spPr>
          <a:xfrm>
            <a:off x="8683427" y="2998867"/>
            <a:ext cx="2534344" cy="313766"/>
          </a:xfrm>
          <a:prstGeom prst="rect">
            <a:avLst/>
          </a:prstGeom>
          <a:noFill/>
          <a:ln/>
        </p:spPr>
        <p:txBody>
          <a:bodyPr wrap="square" lIns="0" tIns="0" rIns="0" bIns="0" rtlCol="0" anchor="t"/>
          <a:lstStyle/>
          <a:p>
            <a:pPr marL="0" marR="0" lvl="0" indent="0" algn="l" defTabSz="914400" rtl="0" eaLnBrk="1" fontAlgn="auto" latinLnBrk="0" hangingPunct="1">
              <a:lnSpc>
                <a:spcPts val="2292"/>
              </a:lnSpc>
              <a:spcBef>
                <a:spcPts val="0"/>
              </a:spcBef>
              <a:spcAft>
                <a:spcPts val="0"/>
              </a:spcAft>
              <a:buClrTx/>
              <a:buSzTx/>
              <a:buFontTx/>
              <a:buNone/>
              <a:tabLst/>
              <a:defRPr/>
            </a:pPr>
            <a:r>
              <a:rPr kumimoji="0" lang="en-US" sz="1600" b="1" i="0" u="none" strike="noStrike" kern="1200" cap="none" spc="-56" normalizeH="0" baseline="0" noProof="0" dirty="0">
                <a:ln>
                  <a:noFill/>
                </a:ln>
                <a:solidFill>
                  <a:srgbClr val="272525"/>
                </a:solidFill>
                <a:effectLst/>
                <a:uLnTx/>
                <a:uFillTx/>
                <a:latin typeface="Avenir Book" panose="02000503020000020003" pitchFamily="2" charset="0"/>
                <a:ea typeface="Inter Bold" pitchFamily="34" charset="-122"/>
                <a:cs typeface="Inter Bold" pitchFamily="34" charset="-120"/>
              </a:rPr>
              <a:t>Quality Assurance Program</a:t>
            </a:r>
            <a:endParaRPr kumimoji="0" lang="en-US" sz="16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sp>
        <p:nvSpPr>
          <p:cNvPr id="14" name="Text 6">
            <a:extLst>
              <a:ext uri="{FF2B5EF4-FFF2-40B4-BE49-F238E27FC236}">
                <a16:creationId xmlns:a16="http://schemas.microsoft.com/office/drawing/2014/main" id="{C102EF01-6C15-F00E-FAAE-E93BD0511E1F}"/>
              </a:ext>
            </a:extLst>
          </p:cNvPr>
          <p:cNvSpPr/>
          <p:nvPr/>
        </p:nvSpPr>
        <p:spPr>
          <a:xfrm>
            <a:off x="8683427" y="3398024"/>
            <a:ext cx="2534344" cy="1209675"/>
          </a:xfrm>
          <a:prstGeom prst="rect">
            <a:avLst/>
          </a:prstGeom>
          <a:noFill/>
          <a:ln/>
        </p:spPr>
        <p:txBody>
          <a:bodyPr wrap="square" lIns="0" tIns="0" rIns="0" bIns="0" rtlCol="0" anchor="t"/>
          <a:lstStyle/>
          <a:p>
            <a:pPr marL="0" marR="0" lvl="0" indent="0" algn="l" defTabSz="914400" rtl="0" eaLnBrk="1" fontAlgn="auto" latinLnBrk="0" hangingPunct="1">
              <a:lnSpc>
                <a:spcPts val="2375"/>
              </a:lnSpc>
              <a:spcBef>
                <a:spcPts val="0"/>
              </a:spcBef>
              <a:spcAft>
                <a:spcPts val="0"/>
              </a:spcAft>
              <a:buClrTx/>
              <a:buSzTx/>
              <a:buFontTx/>
              <a:buNone/>
              <a:tabLst/>
              <a:defRPr/>
            </a:pPr>
            <a:r>
              <a:rPr kumimoji="0" lang="en-US" sz="1200" b="0" i="0" u="none" strike="noStrike" kern="1200" cap="none" spc="-30" normalizeH="0" baseline="0" noProof="0" dirty="0">
                <a:ln>
                  <a:noFill/>
                </a:ln>
                <a:solidFill>
                  <a:srgbClr val="272525"/>
                </a:solidFill>
                <a:effectLst/>
                <a:uLnTx/>
                <a:uFillTx/>
                <a:latin typeface="Avenir Book" panose="02000503020000020003" pitchFamily="2" charset="0"/>
                <a:ea typeface="Inter" pitchFamily="34" charset="-122"/>
                <a:cs typeface="Inter" pitchFamily="34" charset="-120"/>
              </a:rPr>
              <a:t>QC submission and review to ensure high-quality interpretation, and report.</a:t>
            </a:r>
            <a:endPar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pic>
        <p:nvPicPr>
          <p:cNvPr id="27" name="Image 3" descr="preencoded.png">
            <a:extLst>
              <a:ext uri="{FF2B5EF4-FFF2-40B4-BE49-F238E27FC236}">
                <a16:creationId xmlns:a16="http://schemas.microsoft.com/office/drawing/2014/main" id="{F34D38AD-929D-CA93-2E60-D6CD1811F50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71682" y="2919833"/>
            <a:ext cx="460970" cy="460970"/>
          </a:xfrm>
          <a:prstGeom prst="rect">
            <a:avLst/>
          </a:prstGeom>
        </p:spPr>
      </p:pic>
      <p:sp>
        <p:nvSpPr>
          <p:cNvPr id="19" name="Text 11">
            <a:extLst>
              <a:ext uri="{FF2B5EF4-FFF2-40B4-BE49-F238E27FC236}">
                <a16:creationId xmlns:a16="http://schemas.microsoft.com/office/drawing/2014/main" id="{8DD86AE9-DFC7-683F-BC72-4F53F7AED544}"/>
              </a:ext>
            </a:extLst>
          </p:cNvPr>
          <p:cNvSpPr/>
          <p:nvPr/>
        </p:nvSpPr>
        <p:spPr>
          <a:xfrm>
            <a:off x="5429417" y="1488438"/>
            <a:ext cx="2534344" cy="295210"/>
          </a:xfrm>
          <a:prstGeom prst="rect">
            <a:avLst/>
          </a:prstGeom>
          <a:noFill/>
          <a:ln/>
        </p:spPr>
        <p:txBody>
          <a:bodyPr wrap="square" lIns="0" tIns="0" rIns="0" bIns="0" rtlCol="0" anchor="t"/>
          <a:lstStyle/>
          <a:p>
            <a:pPr marL="0" marR="0" lvl="0" indent="0" algn="l" defTabSz="914400" rtl="0" eaLnBrk="1" fontAlgn="auto" latinLnBrk="0" hangingPunct="1">
              <a:lnSpc>
                <a:spcPts val="2292"/>
              </a:lnSpc>
              <a:spcBef>
                <a:spcPts val="0"/>
              </a:spcBef>
              <a:spcAft>
                <a:spcPts val="0"/>
              </a:spcAft>
              <a:buClrTx/>
              <a:buSzTx/>
              <a:buFontTx/>
              <a:buNone/>
              <a:tabLst/>
              <a:defRPr/>
            </a:pPr>
            <a:r>
              <a:rPr kumimoji="0" lang="en-US" sz="1600" b="1" i="0" u="none" strike="noStrike" kern="1200" cap="none" spc="-56" normalizeH="0" baseline="0" noProof="0" dirty="0">
                <a:ln>
                  <a:noFill/>
                </a:ln>
                <a:solidFill>
                  <a:srgbClr val="272525"/>
                </a:solidFill>
                <a:effectLst/>
                <a:uLnTx/>
                <a:uFillTx/>
                <a:latin typeface="Avenir Book" panose="02000503020000020003" pitchFamily="2" charset="0"/>
                <a:ea typeface="Inter Bold" pitchFamily="34" charset="-122"/>
                <a:cs typeface="Inter Bold" pitchFamily="34" charset="-120"/>
              </a:rPr>
              <a:t>Continuous Learning</a:t>
            </a:r>
            <a:endParaRPr kumimoji="0" lang="en-US" sz="16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sp>
        <p:nvSpPr>
          <p:cNvPr id="20" name="Text 12">
            <a:extLst>
              <a:ext uri="{FF2B5EF4-FFF2-40B4-BE49-F238E27FC236}">
                <a16:creationId xmlns:a16="http://schemas.microsoft.com/office/drawing/2014/main" id="{88B46C00-1552-2AB1-67F0-00E011110A07}"/>
              </a:ext>
            </a:extLst>
          </p:cNvPr>
          <p:cNvSpPr/>
          <p:nvPr/>
        </p:nvSpPr>
        <p:spPr>
          <a:xfrm>
            <a:off x="5429417" y="1897056"/>
            <a:ext cx="2534344" cy="907257"/>
          </a:xfrm>
          <a:prstGeom prst="rect">
            <a:avLst/>
          </a:prstGeom>
          <a:noFill/>
          <a:ln/>
        </p:spPr>
        <p:txBody>
          <a:bodyPr wrap="square" lIns="0" tIns="0" rIns="0" bIns="0" rtlCol="0" anchor="t"/>
          <a:lstStyle/>
          <a:p>
            <a:pPr marL="0" marR="0" lvl="0" indent="0" algn="l" defTabSz="914400" rtl="0" eaLnBrk="1" fontAlgn="auto" latinLnBrk="0" hangingPunct="1">
              <a:lnSpc>
                <a:spcPts val="2375"/>
              </a:lnSpc>
              <a:spcBef>
                <a:spcPts val="0"/>
              </a:spcBef>
              <a:spcAft>
                <a:spcPts val="0"/>
              </a:spcAft>
              <a:buClrTx/>
              <a:buSzTx/>
              <a:buFontTx/>
              <a:buNone/>
              <a:tabLst/>
              <a:defRPr/>
            </a:pPr>
            <a:r>
              <a:rPr kumimoji="0" lang="en-US" sz="1200" b="0" i="0" u="none" strike="noStrike" kern="1200" cap="none" spc="-30" normalizeH="0" baseline="0" noProof="0" dirty="0">
                <a:ln>
                  <a:noFill/>
                </a:ln>
                <a:solidFill>
                  <a:srgbClr val="272525"/>
                </a:solidFill>
                <a:effectLst/>
                <a:uLnTx/>
                <a:uFillTx/>
                <a:latin typeface="Avenir Book" panose="02000503020000020003" pitchFamily="2" charset="0"/>
                <a:ea typeface="Inter" pitchFamily="34" charset="-122"/>
                <a:cs typeface="Inter" pitchFamily="34" charset="-120"/>
              </a:rPr>
              <a:t>An LMS (learning management system) with rich course materials on ADNEX and beyond.</a:t>
            </a:r>
            <a:endPar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sp>
        <p:nvSpPr>
          <p:cNvPr id="10" name="Text 2">
            <a:extLst>
              <a:ext uri="{FF2B5EF4-FFF2-40B4-BE49-F238E27FC236}">
                <a16:creationId xmlns:a16="http://schemas.microsoft.com/office/drawing/2014/main" id="{062C36EB-B55F-2106-40CE-EF3D80FB41E3}"/>
              </a:ext>
            </a:extLst>
          </p:cNvPr>
          <p:cNvSpPr/>
          <p:nvPr/>
        </p:nvSpPr>
        <p:spPr>
          <a:xfrm>
            <a:off x="8633067" y="1470829"/>
            <a:ext cx="2362696" cy="295275"/>
          </a:xfrm>
          <a:prstGeom prst="rect">
            <a:avLst/>
          </a:prstGeom>
          <a:noFill/>
          <a:ln/>
        </p:spPr>
        <p:txBody>
          <a:bodyPr wrap="none" lIns="0" tIns="0" rIns="0" bIns="0" rtlCol="0" anchor="t"/>
          <a:lstStyle/>
          <a:p>
            <a:pPr marL="0" marR="0" lvl="0" indent="0" algn="l" defTabSz="914400" rtl="0" eaLnBrk="1" fontAlgn="auto" latinLnBrk="0" hangingPunct="1">
              <a:lnSpc>
                <a:spcPts val="2292"/>
              </a:lnSpc>
              <a:spcBef>
                <a:spcPts val="0"/>
              </a:spcBef>
              <a:spcAft>
                <a:spcPts val="0"/>
              </a:spcAft>
              <a:buClrTx/>
              <a:buSzTx/>
              <a:buFontTx/>
              <a:buNone/>
              <a:tabLst/>
              <a:defRPr/>
            </a:pPr>
            <a:r>
              <a:rPr kumimoji="0" lang="en-US" sz="1600" b="1" i="0" u="none" strike="noStrike" kern="1200" cap="none" spc="-56" normalizeH="0" baseline="0" noProof="0" dirty="0">
                <a:ln>
                  <a:noFill/>
                </a:ln>
                <a:solidFill>
                  <a:srgbClr val="272525"/>
                </a:solidFill>
                <a:effectLst/>
                <a:uLnTx/>
                <a:uFillTx/>
                <a:latin typeface="Avenir Book" panose="02000503020000020003" pitchFamily="2" charset="0"/>
                <a:ea typeface="Inter Bold" pitchFamily="34" charset="-122"/>
                <a:cs typeface="Inter Bold" pitchFamily="34" charset="-120"/>
              </a:rPr>
              <a:t>Online &amp; On-site Training</a:t>
            </a:r>
            <a:endParaRPr kumimoji="0" lang="en-US" sz="16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sp>
        <p:nvSpPr>
          <p:cNvPr id="11" name="Text 3">
            <a:extLst>
              <a:ext uri="{FF2B5EF4-FFF2-40B4-BE49-F238E27FC236}">
                <a16:creationId xmlns:a16="http://schemas.microsoft.com/office/drawing/2014/main" id="{0ED1751E-5E6F-CBB8-FA8C-96DC1A9D3AEE}"/>
              </a:ext>
            </a:extLst>
          </p:cNvPr>
          <p:cNvSpPr/>
          <p:nvPr/>
        </p:nvSpPr>
        <p:spPr>
          <a:xfrm>
            <a:off x="8633067" y="1879447"/>
            <a:ext cx="2534344" cy="1209675"/>
          </a:xfrm>
          <a:prstGeom prst="rect">
            <a:avLst/>
          </a:prstGeom>
          <a:noFill/>
          <a:ln/>
        </p:spPr>
        <p:txBody>
          <a:bodyPr wrap="square" lIns="0" tIns="0" rIns="0" bIns="0" rtlCol="0" anchor="t"/>
          <a:lstStyle/>
          <a:p>
            <a:pPr marL="0" marR="0" lvl="0" indent="0" algn="l" defTabSz="914400" rtl="0" eaLnBrk="1" fontAlgn="auto" latinLnBrk="0" hangingPunct="1">
              <a:lnSpc>
                <a:spcPts val="2375"/>
              </a:lnSpc>
              <a:spcBef>
                <a:spcPts val="0"/>
              </a:spcBef>
              <a:spcAft>
                <a:spcPts val="0"/>
              </a:spcAft>
              <a:buClrTx/>
              <a:buSzTx/>
              <a:buFontTx/>
              <a:buNone/>
              <a:tabLst/>
              <a:defRPr/>
            </a:pPr>
            <a:r>
              <a:rPr kumimoji="0" lang="en-US" sz="1200" b="0" i="0" u="none" strike="noStrike" kern="1200" cap="none" spc="-30" normalizeH="0" baseline="0" noProof="0" dirty="0">
                <a:ln>
                  <a:noFill/>
                </a:ln>
                <a:solidFill>
                  <a:srgbClr val="272525"/>
                </a:solidFill>
                <a:effectLst/>
                <a:uLnTx/>
                <a:uFillTx/>
                <a:latin typeface="Avenir Book" panose="02000503020000020003" pitchFamily="2" charset="0"/>
                <a:ea typeface="Inter" pitchFamily="34" charset="-122"/>
                <a:cs typeface="Inter" pitchFamily="34" charset="-120"/>
              </a:rPr>
              <a:t>Expert-led sessions for interactive learning and discussion. Webinars, ‘office hours’, &amp; in-person seminars.</a:t>
            </a:r>
          </a:p>
        </p:txBody>
      </p:sp>
      <p:pic>
        <p:nvPicPr>
          <p:cNvPr id="36" name="Graphic 35" descr="Teacher with solid fill">
            <a:extLst>
              <a:ext uri="{FF2B5EF4-FFF2-40B4-BE49-F238E27FC236}">
                <a16:creationId xmlns:a16="http://schemas.microsoft.com/office/drawing/2014/main" id="{84184FB1-2B59-F397-9768-EA64F783106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74609" y="1387981"/>
            <a:ext cx="542495" cy="542495"/>
          </a:xfrm>
          <a:prstGeom prst="rect">
            <a:avLst/>
          </a:prstGeom>
        </p:spPr>
      </p:pic>
      <p:sp>
        <p:nvSpPr>
          <p:cNvPr id="30" name="Text 8">
            <a:extLst>
              <a:ext uri="{FF2B5EF4-FFF2-40B4-BE49-F238E27FC236}">
                <a16:creationId xmlns:a16="http://schemas.microsoft.com/office/drawing/2014/main" id="{4BEEEA6E-2D50-F083-ACF8-33590683579E}"/>
              </a:ext>
            </a:extLst>
          </p:cNvPr>
          <p:cNvSpPr/>
          <p:nvPr/>
        </p:nvSpPr>
        <p:spPr>
          <a:xfrm>
            <a:off x="5440265" y="4391290"/>
            <a:ext cx="2362696" cy="295275"/>
          </a:xfrm>
          <a:prstGeom prst="rect">
            <a:avLst/>
          </a:prstGeom>
          <a:noFill/>
          <a:ln/>
        </p:spPr>
        <p:txBody>
          <a:bodyPr wrap="none" lIns="0" tIns="0" rIns="0" bIns="0" rtlCol="0" anchor="t"/>
          <a:lstStyle/>
          <a:p>
            <a:pPr marL="0" marR="0" lvl="0" indent="0" algn="l" defTabSz="914400" rtl="0" eaLnBrk="1" fontAlgn="auto" latinLnBrk="0" hangingPunct="1">
              <a:lnSpc>
                <a:spcPts val="2292"/>
              </a:lnSpc>
              <a:spcBef>
                <a:spcPts val="0"/>
              </a:spcBef>
              <a:spcAft>
                <a:spcPts val="0"/>
              </a:spcAft>
              <a:buClrTx/>
              <a:buSzTx/>
              <a:buFontTx/>
              <a:buNone/>
              <a:tabLst/>
              <a:defRPr/>
            </a:pPr>
            <a:r>
              <a:rPr kumimoji="0" lang="en-US" sz="1600" b="1" i="0" u="none" strike="noStrike" kern="1200" cap="none" spc="-56" normalizeH="0" baseline="0" noProof="0" dirty="0">
                <a:ln>
                  <a:noFill/>
                </a:ln>
                <a:solidFill>
                  <a:srgbClr val="272525"/>
                </a:solidFill>
                <a:effectLst/>
                <a:uLnTx/>
                <a:uFillTx/>
                <a:latin typeface="Avenir Book" panose="02000503020000020003" pitchFamily="2" charset="0"/>
                <a:ea typeface="Inter Bold" pitchFamily="34" charset="-122"/>
                <a:cs typeface="Inter Bold" pitchFamily="34" charset="-120"/>
              </a:rPr>
              <a:t>Certification</a:t>
            </a:r>
            <a:endParaRPr kumimoji="0" lang="en-US" sz="16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sp>
        <p:nvSpPr>
          <p:cNvPr id="31" name="Text 9">
            <a:extLst>
              <a:ext uri="{FF2B5EF4-FFF2-40B4-BE49-F238E27FC236}">
                <a16:creationId xmlns:a16="http://schemas.microsoft.com/office/drawing/2014/main" id="{D3A9F03C-FE59-3F47-439C-6DD8F266F844}"/>
              </a:ext>
            </a:extLst>
          </p:cNvPr>
          <p:cNvSpPr/>
          <p:nvPr/>
        </p:nvSpPr>
        <p:spPr>
          <a:xfrm>
            <a:off x="5440265" y="4799973"/>
            <a:ext cx="2534344" cy="907257"/>
          </a:xfrm>
          <a:prstGeom prst="rect">
            <a:avLst/>
          </a:prstGeom>
          <a:noFill/>
          <a:ln/>
        </p:spPr>
        <p:txBody>
          <a:bodyPr wrap="square" lIns="0" tIns="0" rIns="0" bIns="0" rtlCol="0" anchor="t"/>
          <a:lstStyle/>
          <a:p>
            <a:pPr marL="0" marR="0" lvl="0" indent="0" algn="l" defTabSz="914400" rtl="0" eaLnBrk="1" fontAlgn="auto" latinLnBrk="0" hangingPunct="1">
              <a:lnSpc>
                <a:spcPts val="2375"/>
              </a:lnSpc>
              <a:spcBef>
                <a:spcPts val="0"/>
              </a:spcBef>
              <a:spcAft>
                <a:spcPts val="0"/>
              </a:spcAft>
              <a:buClrTx/>
              <a:buSzTx/>
              <a:buFontTx/>
              <a:buNone/>
              <a:tabLst/>
              <a:defRPr/>
            </a:pPr>
            <a:r>
              <a:rPr kumimoji="0" lang="en-US" sz="1200" b="0" i="0" u="none" strike="noStrike" kern="1200" cap="none" spc="-30" normalizeH="0" baseline="0" noProof="0" dirty="0">
                <a:ln>
                  <a:noFill/>
                </a:ln>
                <a:solidFill>
                  <a:srgbClr val="272525"/>
                </a:solidFill>
                <a:effectLst/>
                <a:uLnTx/>
                <a:uFillTx/>
                <a:latin typeface="Avenir Book" panose="02000503020000020003" pitchFamily="2" charset="0"/>
                <a:ea typeface="Inter" pitchFamily="34" charset="-122"/>
                <a:cs typeface="Inter" pitchFamily="34" charset="-120"/>
              </a:rPr>
              <a:t>Validate your expertise with the IOTA exam and recertify every 2 years.</a:t>
            </a:r>
            <a:endPar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pic>
        <p:nvPicPr>
          <p:cNvPr id="38" name="Graphic 37" descr="Clipboard Badge with solid fill">
            <a:extLst>
              <a:ext uri="{FF2B5EF4-FFF2-40B4-BE49-F238E27FC236}">
                <a16:creationId xmlns:a16="http://schemas.microsoft.com/office/drawing/2014/main" id="{F6DD3B7B-60B5-FB3F-3286-8A685271CE8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49381" y="4342772"/>
            <a:ext cx="457200" cy="457200"/>
          </a:xfrm>
          <a:prstGeom prst="rect">
            <a:avLst/>
          </a:prstGeom>
        </p:spPr>
      </p:pic>
      <p:sp>
        <p:nvSpPr>
          <p:cNvPr id="9" name="Text 8">
            <a:extLst>
              <a:ext uri="{FF2B5EF4-FFF2-40B4-BE49-F238E27FC236}">
                <a16:creationId xmlns:a16="http://schemas.microsoft.com/office/drawing/2014/main" id="{34BF04EA-251B-1265-8EF4-E7EB4A6180F3}"/>
              </a:ext>
            </a:extLst>
          </p:cNvPr>
          <p:cNvSpPr/>
          <p:nvPr/>
        </p:nvSpPr>
        <p:spPr>
          <a:xfrm>
            <a:off x="5440265" y="5682278"/>
            <a:ext cx="2362696" cy="295275"/>
          </a:xfrm>
          <a:prstGeom prst="rect">
            <a:avLst/>
          </a:prstGeom>
          <a:noFill/>
          <a:ln/>
        </p:spPr>
        <p:txBody>
          <a:bodyPr wrap="none" lIns="0" tIns="0" rIns="0" bIns="0" rtlCol="0" anchor="t"/>
          <a:lstStyle/>
          <a:p>
            <a:pPr marL="0" marR="0" lvl="0" indent="0" algn="l" defTabSz="914400" rtl="0" eaLnBrk="1" fontAlgn="auto" latinLnBrk="0" hangingPunct="1">
              <a:lnSpc>
                <a:spcPts val="2292"/>
              </a:lnSpc>
              <a:spcBef>
                <a:spcPts val="0"/>
              </a:spcBef>
              <a:spcAft>
                <a:spcPts val="0"/>
              </a:spcAft>
              <a:buClrTx/>
              <a:buSzTx/>
              <a:buFontTx/>
              <a:buNone/>
              <a:tabLst/>
              <a:defRPr/>
            </a:pPr>
            <a:r>
              <a:rPr kumimoji="0" lang="en-US" sz="1600" b="1" i="0" u="none" strike="noStrike" kern="1200" cap="none" spc="-56" normalizeH="0" baseline="0" noProof="0" dirty="0">
                <a:ln>
                  <a:noFill/>
                </a:ln>
                <a:solidFill>
                  <a:srgbClr val="272525"/>
                </a:solidFill>
                <a:effectLst/>
                <a:uLnTx/>
                <a:uFillTx/>
                <a:latin typeface="Avenir Book" panose="02000503020000020003" pitchFamily="2" charset="0"/>
                <a:ea typeface="Inter Bold" pitchFamily="34" charset="-122"/>
                <a:cs typeface="Inter Bold" pitchFamily="34" charset="-120"/>
              </a:rPr>
              <a:t>Professional support</a:t>
            </a:r>
            <a:endParaRPr kumimoji="0" lang="en-US" sz="16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sp>
        <p:nvSpPr>
          <p:cNvPr id="12" name="Text 9">
            <a:extLst>
              <a:ext uri="{FF2B5EF4-FFF2-40B4-BE49-F238E27FC236}">
                <a16:creationId xmlns:a16="http://schemas.microsoft.com/office/drawing/2014/main" id="{EA9A7C0A-34F8-3F36-7442-2512D5DF29E7}"/>
              </a:ext>
            </a:extLst>
          </p:cNvPr>
          <p:cNvSpPr/>
          <p:nvPr/>
        </p:nvSpPr>
        <p:spPr>
          <a:xfrm>
            <a:off x="5440265" y="6090961"/>
            <a:ext cx="2534344" cy="907257"/>
          </a:xfrm>
          <a:prstGeom prst="rect">
            <a:avLst/>
          </a:prstGeom>
          <a:noFill/>
          <a:ln/>
        </p:spPr>
        <p:txBody>
          <a:bodyPr wrap="square" lIns="0" tIns="0" rIns="0" bIns="0" rtlCol="0" anchor="t"/>
          <a:lstStyle/>
          <a:p>
            <a:pPr marL="0" marR="0" lvl="0" indent="0" algn="l" defTabSz="914400" rtl="0" eaLnBrk="1" fontAlgn="auto" latinLnBrk="0" hangingPunct="1">
              <a:lnSpc>
                <a:spcPts val="2375"/>
              </a:lnSpc>
              <a:spcBef>
                <a:spcPts val="0"/>
              </a:spcBef>
              <a:spcAft>
                <a:spcPts val="0"/>
              </a:spcAft>
              <a:buClrTx/>
              <a:buSzTx/>
              <a:buFontTx/>
              <a:buNone/>
              <a:tabLst/>
              <a:defRPr/>
            </a:pPr>
            <a:r>
              <a:rPr kumimoji="0" lang="en-US" sz="1200" b="0" i="0" u="none" strike="noStrike" kern="1200" cap="none" spc="-30" normalizeH="0" baseline="0" noProof="0" dirty="0">
                <a:ln>
                  <a:noFill/>
                </a:ln>
                <a:solidFill>
                  <a:srgbClr val="272525"/>
                </a:solidFill>
                <a:effectLst/>
                <a:uLnTx/>
                <a:uFillTx/>
                <a:latin typeface="Avenir Book" panose="02000503020000020003" pitchFamily="2" charset="0"/>
                <a:ea typeface="Inter" pitchFamily="34" charset="-122"/>
                <a:cs typeface="Inter" pitchFamily="34" charset="-120"/>
              </a:rPr>
              <a:t>Day-to-day support for apps &amp; tools, training program, ADNEX, logistics.</a:t>
            </a:r>
            <a:endPar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sp>
        <p:nvSpPr>
          <p:cNvPr id="41" name="Text 11">
            <a:extLst>
              <a:ext uri="{FF2B5EF4-FFF2-40B4-BE49-F238E27FC236}">
                <a16:creationId xmlns:a16="http://schemas.microsoft.com/office/drawing/2014/main" id="{98A5AB17-EF2F-4760-B17D-50425AD4FD0D}"/>
              </a:ext>
            </a:extLst>
          </p:cNvPr>
          <p:cNvSpPr/>
          <p:nvPr/>
        </p:nvSpPr>
        <p:spPr>
          <a:xfrm>
            <a:off x="8683427" y="5682278"/>
            <a:ext cx="2534344" cy="295275"/>
          </a:xfrm>
          <a:prstGeom prst="rect">
            <a:avLst/>
          </a:prstGeom>
          <a:noFill/>
          <a:ln/>
        </p:spPr>
        <p:txBody>
          <a:bodyPr wrap="square" lIns="0" tIns="0" rIns="0" bIns="0" rtlCol="0" anchor="t"/>
          <a:lstStyle/>
          <a:p>
            <a:pPr marL="0" marR="0" lvl="0" indent="0" algn="l" defTabSz="914400" rtl="0" eaLnBrk="1" fontAlgn="auto" latinLnBrk="0" hangingPunct="1">
              <a:lnSpc>
                <a:spcPts val="2292"/>
              </a:lnSpc>
              <a:spcBef>
                <a:spcPts val="0"/>
              </a:spcBef>
              <a:spcAft>
                <a:spcPts val="0"/>
              </a:spcAft>
              <a:buClrTx/>
              <a:buSzTx/>
              <a:buFontTx/>
              <a:buNone/>
              <a:tabLst/>
              <a:defRPr/>
            </a:pPr>
            <a:r>
              <a:rPr kumimoji="0" lang="en-US" sz="1600" b="1" i="0" u="none" strike="noStrike" kern="1200" cap="none" spc="-56" normalizeH="0" baseline="0" noProof="0" dirty="0">
                <a:ln>
                  <a:noFill/>
                </a:ln>
                <a:solidFill>
                  <a:srgbClr val="272525"/>
                </a:solidFill>
                <a:effectLst/>
                <a:uLnTx/>
                <a:uFillTx/>
                <a:latin typeface="Avenir Book" panose="02000503020000020003" pitchFamily="2" charset="0"/>
                <a:ea typeface="Inter Bold" pitchFamily="34" charset="-122"/>
                <a:cs typeface="+mn-cs"/>
              </a:rPr>
              <a:t>Case streams</a:t>
            </a:r>
            <a:endParaRPr kumimoji="0" lang="en-US" sz="16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sp>
        <p:nvSpPr>
          <p:cNvPr id="42" name="Text 12">
            <a:extLst>
              <a:ext uri="{FF2B5EF4-FFF2-40B4-BE49-F238E27FC236}">
                <a16:creationId xmlns:a16="http://schemas.microsoft.com/office/drawing/2014/main" id="{E9822E7E-23F7-C523-6476-3E7E3056E4CD}"/>
              </a:ext>
            </a:extLst>
          </p:cNvPr>
          <p:cNvSpPr/>
          <p:nvPr/>
        </p:nvSpPr>
        <p:spPr>
          <a:xfrm>
            <a:off x="8683427" y="6090961"/>
            <a:ext cx="2534344" cy="907257"/>
          </a:xfrm>
          <a:prstGeom prst="rect">
            <a:avLst/>
          </a:prstGeom>
          <a:noFill/>
          <a:ln/>
        </p:spPr>
        <p:txBody>
          <a:bodyPr wrap="square" lIns="0" tIns="0" rIns="0" bIns="0" rtlCol="0" anchor="t"/>
          <a:lstStyle/>
          <a:p>
            <a:pPr marL="0" marR="0" lvl="0" indent="0" algn="l" defTabSz="914400" rtl="0" eaLnBrk="1" fontAlgn="auto" latinLnBrk="0" hangingPunct="1">
              <a:lnSpc>
                <a:spcPts val="2375"/>
              </a:lnSpc>
              <a:spcBef>
                <a:spcPts val="0"/>
              </a:spcBef>
              <a:spcAft>
                <a:spcPts val="0"/>
              </a:spcAft>
              <a:buClrTx/>
              <a:buSzTx/>
              <a:buFontTx/>
              <a:buNone/>
              <a:tabLst/>
              <a:defRPr/>
            </a:pPr>
            <a:r>
              <a:rPr kumimoji="0" lang="en-US" sz="1200" b="0" i="0" u="none" strike="noStrike" kern="1200" cap="none" spc="-30" normalizeH="0" baseline="0" noProof="0" dirty="0">
                <a:ln>
                  <a:noFill/>
                </a:ln>
                <a:solidFill>
                  <a:srgbClr val="272525"/>
                </a:solidFill>
                <a:effectLst/>
                <a:uLnTx/>
                <a:uFillTx/>
                <a:latin typeface="Avenir Book" panose="02000503020000020003" pitchFamily="2" charset="0"/>
                <a:ea typeface="Inter" pitchFamily="34" charset="-122"/>
                <a:cs typeface="Inter" pitchFamily="34" charset="-120"/>
              </a:rPr>
              <a:t>Quarterly webinars with case reviews by national and international experts</a:t>
            </a:r>
            <a:endPar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pic>
        <p:nvPicPr>
          <p:cNvPr id="45" name="Graphic 44" descr="Stopwatch with solid fill">
            <a:extLst>
              <a:ext uri="{FF2B5EF4-FFF2-40B4-BE49-F238E27FC236}">
                <a16:creationId xmlns:a16="http://schemas.microsoft.com/office/drawing/2014/main" id="{223A6A0B-173B-68A2-05AF-47735F062F8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856336" y="1388187"/>
            <a:ext cx="460970" cy="460970"/>
          </a:xfrm>
          <a:prstGeom prst="rect">
            <a:avLst/>
          </a:prstGeom>
        </p:spPr>
      </p:pic>
      <p:pic>
        <p:nvPicPr>
          <p:cNvPr id="47" name="Graphic 46" descr="Questions with solid fill">
            <a:extLst>
              <a:ext uri="{FF2B5EF4-FFF2-40B4-BE49-F238E27FC236}">
                <a16:creationId xmlns:a16="http://schemas.microsoft.com/office/drawing/2014/main" id="{0E36674B-FDF1-26E3-960E-47BED2FD250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861815" y="5670866"/>
            <a:ext cx="460971" cy="460971"/>
          </a:xfrm>
          <a:prstGeom prst="rect">
            <a:avLst/>
          </a:prstGeom>
        </p:spPr>
      </p:pic>
      <p:grpSp>
        <p:nvGrpSpPr>
          <p:cNvPr id="23" name="Group 22">
            <a:extLst>
              <a:ext uri="{FF2B5EF4-FFF2-40B4-BE49-F238E27FC236}">
                <a16:creationId xmlns:a16="http://schemas.microsoft.com/office/drawing/2014/main" id="{19BDFF8D-13AE-8756-75BC-9C584AC5EF92}"/>
              </a:ext>
            </a:extLst>
          </p:cNvPr>
          <p:cNvGrpSpPr/>
          <p:nvPr/>
        </p:nvGrpSpPr>
        <p:grpSpPr>
          <a:xfrm>
            <a:off x="0" y="0"/>
            <a:ext cx="12192000" cy="489395"/>
            <a:chOff x="0" y="0"/>
            <a:chExt cx="12192000" cy="489395"/>
          </a:xfrm>
        </p:grpSpPr>
        <p:sp>
          <p:nvSpPr>
            <p:cNvPr id="18" name="Rectangle 17">
              <a:extLst>
                <a:ext uri="{FF2B5EF4-FFF2-40B4-BE49-F238E27FC236}">
                  <a16:creationId xmlns:a16="http://schemas.microsoft.com/office/drawing/2014/main" id="{CC2C4797-C8AA-2749-8FBC-7034BCE11497}"/>
                </a:ext>
              </a:extLst>
            </p:cNvPr>
            <p:cNvSpPr/>
            <p:nvPr/>
          </p:nvSpPr>
          <p:spPr>
            <a:xfrm>
              <a:off x="0" y="0"/>
              <a:ext cx="12192000" cy="489395"/>
            </a:xfrm>
            <a:prstGeom prst="rect">
              <a:avLst/>
            </a:prstGeom>
            <a:solidFill>
              <a:srgbClr val="1677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5" name="Picture 14">
              <a:extLst>
                <a:ext uri="{FF2B5EF4-FFF2-40B4-BE49-F238E27FC236}">
                  <a16:creationId xmlns:a16="http://schemas.microsoft.com/office/drawing/2014/main" id="{068168C1-DC13-7716-D140-2FE0DD1EF83F}"/>
                </a:ext>
              </a:extLst>
            </p:cNvPr>
            <p:cNvPicPr>
              <a:picLocks noChangeAspect="1"/>
            </p:cNvPicPr>
            <p:nvPr/>
          </p:nvPicPr>
          <p:blipFill>
            <a:blip r:embed="rId15" cstate="email">
              <a:extLst>
                <a:ext uri="{28A0092B-C50C-407E-A947-70E740481C1C}">
                  <a14:useLocalDpi xmlns:a14="http://schemas.microsoft.com/office/drawing/2010/main"/>
                </a:ext>
              </a:extLst>
            </a:blip>
            <a:srcRect/>
            <a:stretch/>
          </p:blipFill>
          <p:spPr>
            <a:xfrm>
              <a:off x="10944992" y="20548"/>
              <a:ext cx="1171035" cy="428955"/>
            </a:xfrm>
            <a:prstGeom prst="rect">
              <a:avLst/>
            </a:prstGeom>
          </p:spPr>
        </p:pic>
      </p:grpSp>
      <p:pic>
        <p:nvPicPr>
          <p:cNvPr id="21" name="Picture 20">
            <a:extLst>
              <a:ext uri="{FF2B5EF4-FFF2-40B4-BE49-F238E27FC236}">
                <a16:creationId xmlns:a16="http://schemas.microsoft.com/office/drawing/2014/main" id="{D1802AC9-AD1E-90AA-2069-467D96BC6D00}"/>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313804" y="4686565"/>
            <a:ext cx="2014902" cy="1920455"/>
          </a:xfrm>
          <a:prstGeom prst="rect">
            <a:avLst/>
          </a:prstGeom>
        </p:spPr>
      </p:pic>
      <p:pic>
        <p:nvPicPr>
          <p:cNvPr id="6" name="Image 1" descr="preencoded.png">
            <a:extLst>
              <a:ext uri="{FF2B5EF4-FFF2-40B4-BE49-F238E27FC236}">
                <a16:creationId xmlns:a16="http://schemas.microsoft.com/office/drawing/2014/main" id="{26952B9B-4823-C11C-2BB6-7460C6C863BE}"/>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8122054" y="5599430"/>
            <a:ext cx="460970" cy="460970"/>
          </a:xfrm>
          <a:prstGeom prst="rect">
            <a:avLst/>
          </a:prstGeom>
        </p:spPr>
      </p:pic>
      <p:pic>
        <p:nvPicPr>
          <p:cNvPr id="2" name="Picture 4" descr="IETA">
            <a:extLst>
              <a:ext uri="{FF2B5EF4-FFF2-40B4-BE49-F238E27FC236}">
                <a16:creationId xmlns:a16="http://schemas.microsoft.com/office/drawing/2014/main" id="{293E9EF8-1ECA-F6EE-FBC7-3967BF1BFBD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13804" y="2583055"/>
            <a:ext cx="2014902" cy="195587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14="http://schemas.microsoft.com/office/powerpoint/2010/main" Requires="p14">
          <p:contentPart p14:bwMode="auto" r:id="rId19">
            <p14:nvContentPartPr>
              <p14:cNvPr id="3" name="Ink 2">
                <a:extLst>
                  <a:ext uri="{FF2B5EF4-FFF2-40B4-BE49-F238E27FC236}">
                    <a16:creationId xmlns:a16="http://schemas.microsoft.com/office/drawing/2014/main" id="{5BB8D117-3C73-B34F-C106-CCF0F552B684}"/>
                  </a:ext>
                </a:extLst>
              </p14:cNvPr>
              <p14:cNvContentPartPr/>
              <p14:nvPr/>
            </p14:nvContentPartPr>
            <p14:xfrm>
              <a:off x="7466267" y="5292702"/>
              <a:ext cx="4649760" cy="1771920"/>
            </p14:xfrm>
          </p:contentPart>
        </mc:Choice>
        <mc:Fallback>
          <p:pic>
            <p:nvPicPr>
              <p:cNvPr id="3" name="Ink 2">
                <a:extLst>
                  <a:ext uri="{FF2B5EF4-FFF2-40B4-BE49-F238E27FC236}">
                    <a16:creationId xmlns:a16="http://schemas.microsoft.com/office/drawing/2014/main" id="{5BB8D117-3C73-B34F-C106-CCF0F552B684}"/>
                  </a:ext>
                </a:extLst>
              </p:cNvPr>
              <p:cNvPicPr/>
              <p:nvPr/>
            </p:nvPicPr>
            <p:blipFill>
              <a:blip r:embed="rId20"/>
              <a:stretch>
                <a:fillRect/>
              </a:stretch>
            </p:blipFill>
            <p:spPr>
              <a:xfrm>
                <a:off x="7430267" y="5256702"/>
                <a:ext cx="4721400" cy="1843560"/>
              </a:xfrm>
              <a:prstGeom prst="rect">
                <a:avLst/>
              </a:prstGeom>
            </p:spPr>
          </p:pic>
        </mc:Fallback>
      </mc:AlternateContent>
    </p:spTree>
    <p:extLst>
      <p:ext uri="{BB962C8B-B14F-4D97-AF65-F5344CB8AC3E}">
        <p14:creationId xmlns:p14="http://schemas.microsoft.com/office/powerpoint/2010/main" val="28601912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33A26-13DC-3E1F-A7A0-78CB3C4D6887}"/>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7B67D28C-F8F7-BD6F-91A8-C25C00D00DC0}"/>
              </a:ext>
            </a:extLst>
          </p:cNvPr>
          <p:cNvSpPr txBox="1">
            <a:spLocks/>
          </p:cNvSpPr>
          <p:nvPr/>
        </p:nvSpPr>
        <p:spPr>
          <a:xfrm>
            <a:off x="838200" y="111210"/>
            <a:ext cx="9541476" cy="72904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FFFFFF"/>
                </a:solidFill>
                <a:effectLst/>
                <a:uLnTx/>
                <a:uFillTx/>
                <a:latin typeface="Alexandria" pitchFamily="2" charset="-78"/>
                <a:cs typeface="Alexandria" pitchFamily="2" charset="-78"/>
                <a:sym typeface="Arial"/>
              </a:rPr>
              <a:t>Case Stream webinars</a:t>
            </a:r>
          </a:p>
        </p:txBody>
      </p:sp>
      <p:sp>
        <p:nvSpPr>
          <p:cNvPr id="9" name="TextBox 8">
            <a:extLst>
              <a:ext uri="{FF2B5EF4-FFF2-40B4-BE49-F238E27FC236}">
                <a16:creationId xmlns:a16="http://schemas.microsoft.com/office/drawing/2014/main" id="{CF113C19-1352-94AD-9B2C-FBB39017E163}"/>
              </a:ext>
            </a:extLst>
          </p:cNvPr>
          <p:cNvSpPr txBox="1"/>
          <p:nvPr/>
        </p:nvSpPr>
        <p:spPr>
          <a:xfrm>
            <a:off x="838200" y="1186343"/>
            <a:ext cx="10332308" cy="923330"/>
          </a:xfrm>
          <a:prstGeom prst="rect">
            <a:avLst/>
          </a:prstGeom>
          <a:ln>
            <a:solidFill>
              <a:schemeClr val="accent4"/>
            </a:solidFill>
          </a:ln>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Gill Sans" panose="020B0502020104020203" pitchFamily="34" charset="-79"/>
                <a:ea typeface="+mn-ea"/>
                <a:cs typeface="Gill Sans" panose="020B0502020104020203" pitchFamily="34" charset="-79"/>
              </a:rPr>
              <a:t>Webinars organized by IOTA consortium &amp; </a:t>
            </a:r>
            <a:r>
              <a:rPr kumimoji="0" lang="en-US" sz="1800" b="0" i="0" u="none" strike="noStrike" kern="1200" cap="none" spc="0" normalizeH="0" baseline="0" noProof="0" dirty="0" err="1">
                <a:ln>
                  <a:noFill/>
                </a:ln>
                <a:solidFill>
                  <a:srgbClr val="000000"/>
                </a:solidFill>
                <a:effectLst/>
                <a:uLnTx/>
                <a:uFillTx/>
                <a:latin typeface="Gill Sans" panose="020B0502020104020203" pitchFamily="34" charset="-79"/>
                <a:ea typeface="+mn-ea"/>
                <a:cs typeface="Gill Sans" panose="020B0502020104020203" pitchFamily="34" charset="-79"/>
              </a:rPr>
              <a:t>Gynaia</a:t>
            </a:r>
            <a:endParaRPr kumimoji="0" lang="en-US" sz="1800" b="0" i="0" u="none" strike="noStrike" kern="1200" cap="none" spc="0" normalizeH="0" baseline="0" noProof="0" dirty="0">
              <a:ln>
                <a:noFill/>
              </a:ln>
              <a:solidFill>
                <a:srgbClr val="000000"/>
              </a:solidFill>
              <a:effectLst/>
              <a:uLnTx/>
              <a:uFillTx/>
              <a:latin typeface="Gill Sans" panose="020B0502020104020203" pitchFamily="34" charset="-79"/>
              <a:ea typeface="+mn-ea"/>
              <a:cs typeface="Gill Sans" panose="020B0502020104020203" pitchFamily="34" charset="-79"/>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Gill Sans" panose="020B0502020104020203" pitchFamily="34" charset="-79"/>
                <a:ea typeface="+mn-ea"/>
                <a:cs typeface="Gill Sans" panose="020B0502020104020203" pitchFamily="34" charset="-79"/>
              </a:rPr>
              <a:t>Every 2-3 months; case-based learning, expert case reviews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Gill Sans" panose="020B0502020104020203" pitchFamily="34" charset="-79"/>
                <a:ea typeface="+mn-ea"/>
                <a:cs typeface="Gill Sans" panose="020B0502020104020203" pitchFamily="34" charset="-79"/>
              </a:rPr>
              <a:t>Freely accessible for active IOTA ovarian </a:t>
            </a:r>
            <a:r>
              <a:rPr kumimoji="0" lang="en-US" sz="1800" b="0" i="0" u="none" strike="noStrike" kern="1200" cap="none" spc="0" normalizeH="0" baseline="0" noProof="0" dirty="0" err="1">
                <a:ln>
                  <a:noFill/>
                </a:ln>
                <a:solidFill>
                  <a:srgbClr val="000000"/>
                </a:solidFill>
                <a:effectLst/>
                <a:uLnTx/>
                <a:uFillTx/>
                <a:latin typeface="Gill Sans" panose="020B0502020104020203" pitchFamily="34" charset="-79"/>
                <a:ea typeface="+mn-ea"/>
                <a:cs typeface="Gill Sans" panose="020B0502020104020203" pitchFamily="34" charset="-79"/>
              </a:rPr>
              <a:t>programme</a:t>
            </a:r>
            <a:r>
              <a:rPr kumimoji="0" lang="en-US" sz="1800" b="0" i="0" u="none" strike="noStrike" kern="1200" cap="none" spc="0" normalizeH="0" baseline="0" noProof="0" dirty="0">
                <a:ln>
                  <a:noFill/>
                </a:ln>
                <a:solidFill>
                  <a:srgbClr val="000000"/>
                </a:solidFill>
                <a:effectLst/>
                <a:uLnTx/>
                <a:uFillTx/>
                <a:latin typeface="Gill Sans" panose="020B0502020104020203" pitchFamily="34" charset="-79"/>
                <a:ea typeface="+mn-ea"/>
                <a:cs typeface="Gill Sans" panose="020B0502020104020203" pitchFamily="34" charset="-79"/>
              </a:rPr>
              <a:t> members</a:t>
            </a:r>
          </a:p>
        </p:txBody>
      </p:sp>
      <p:grpSp>
        <p:nvGrpSpPr>
          <p:cNvPr id="26" name="Group 25">
            <a:extLst>
              <a:ext uri="{FF2B5EF4-FFF2-40B4-BE49-F238E27FC236}">
                <a16:creationId xmlns:a16="http://schemas.microsoft.com/office/drawing/2014/main" id="{9A8A35C4-69C3-8E61-EC6A-EE62694A806D}"/>
              </a:ext>
            </a:extLst>
          </p:cNvPr>
          <p:cNvGrpSpPr/>
          <p:nvPr/>
        </p:nvGrpSpPr>
        <p:grpSpPr>
          <a:xfrm>
            <a:off x="9898585" y="1335234"/>
            <a:ext cx="1168585" cy="625548"/>
            <a:chOff x="1203858" y="1693669"/>
            <a:chExt cx="7734300" cy="4140200"/>
          </a:xfrm>
        </p:grpSpPr>
        <p:pic>
          <p:nvPicPr>
            <p:cNvPr id="27" name="Picture 26">
              <a:extLst>
                <a:ext uri="{FF2B5EF4-FFF2-40B4-BE49-F238E27FC236}">
                  <a16:creationId xmlns:a16="http://schemas.microsoft.com/office/drawing/2014/main" id="{E7D223BA-295C-D3FD-B554-B6C0DD77A50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03858" y="1693669"/>
              <a:ext cx="7734300" cy="4140200"/>
            </a:xfrm>
            <a:prstGeom prst="rect">
              <a:avLst/>
            </a:prstGeom>
          </p:spPr>
        </p:pic>
        <p:pic>
          <p:nvPicPr>
            <p:cNvPr id="28" name="Picture 27">
              <a:extLst>
                <a:ext uri="{FF2B5EF4-FFF2-40B4-BE49-F238E27FC236}">
                  <a16:creationId xmlns:a16="http://schemas.microsoft.com/office/drawing/2014/main" id="{1811DE6A-16CF-21BF-E219-7853AEF9695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362201" y="1869622"/>
              <a:ext cx="5369378" cy="3294709"/>
            </a:xfrm>
            <a:prstGeom prst="rect">
              <a:avLst/>
            </a:prstGeom>
          </p:spPr>
        </p:pic>
        <p:pic>
          <p:nvPicPr>
            <p:cNvPr id="29" name="Picture 28">
              <a:extLst>
                <a:ext uri="{FF2B5EF4-FFF2-40B4-BE49-F238E27FC236}">
                  <a16:creationId xmlns:a16="http://schemas.microsoft.com/office/drawing/2014/main" id="{B407E9DB-FC6A-E55C-9F16-69915B78619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62202" y="2133674"/>
              <a:ext cx="1090300" cy="254876"/>
            </a:xfrm>
            <a:prstGeom prst="rect">
              <a:avLst/>
            </a:prstGeom>
          </p:spPr>
        </p:pic>
        <p:pic>
          <p:nvPicPr>
            <p:cNvPr id="30" name="Picture 29">
              <a:extLst>
                <a:ext uri="{FF2B5EF4-FFF2-40B4-BE49-F238E27FC236}">
                  <a16:creationId xmlns:a16="http://schemas.microsoft.com/office/drawing/2014/main" id="{0BC3533C-7BBB-F601-6FD3-374BC7B2B38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559296" y="1866641"/>
              <a:ext cx="1198787" cy="674174"/>
            </a:xfrm>
            <a:prstGeom prst="rect">
              <a:avLst/>
            </a:prstGeom>
          </p:spPr>
        </p:pic>
      </p:grpSp>
      <p:pic>
        <p:nvPicPr>
          <p:cNvPr id="2" name="Picture 1">
            <a:extLst>
              <a:ext uri="{FF2B5EF4-FFF2-40B4-BE49-F238E27FC236}">
                <a16:creationId xmlns:a16="http://schemas.microsoft.com/office/drawing/2014/main" id="{57B52D02-A4A1-7E57-F93C-BF7A8492097A}"/>
              </a:ext>
            </a:extLst>
          </p:cNvPr>
          <p:cNvPicPr>
            <a:picLocks noChangeAspect="1"/>
          </p:cNvPicPr>
          <p:nvPr/>
        </p:nvPicPr>
        <p:blipFill>
          <a:blip r:embed="rId7"/>
          <a:stretch>
            <a:fillRect/>
          </a:stretch>
        </p:blipFill>
        <p:spPr>
          <a:xfrm>
            <a:off x="838201" y="2306963"/>
            <a:ext cx="3053476" cy="2441365"/>
          </a:xfrm>
          <a:prstGeom prst="rect">
            <a:avLst/>
          </a:prstGeom>
        </p:spPr>
      </p:pic>
      <p:pic>
        <p:nvPicPr>
          <p:cNvPr id="3" name="Picture 2">
            <a:extLst>
              <a:ext uri="{FF2B5EF4-FFF2-40B4-BE49-F238E27FC236}">
                <a16:creationId xmlns:a16="http://schemas.microsoft.com/office/drawing/2014/main" id="{0D082048-CD99-7173-D1E2-05604D4BC7A6}"/>
              </a:ext>
            </a:extLst>
          </p:cNvPr>
          <p:cNvPicPr>
            <a:picLocks noChangeAspect="1"/>
          </p:cNvPicPr>
          <p:nvPr/>
        </p:nvPicPr>
        <p:blipFill>
          <a:blip r:embed="rId8"/>
          <a:stretch>
            <a:fillRect/>
          </a:stretch>
        </p:blipFill>
        <p:spPr>
          <a:xfrm>
            <a:off x="838201" y="4748328"/>
            <a:ext cx="3053476" cy="3325051"/>
          </a:xfrm>
          <a:prstGeom prst="rect">
            <a:avLst/>
          </a:prstGeom>
        </p:spPr>
      </p:pic>
      <p:pic>
        <p:nvPicPr>
          <p:cNvPr id="5" name="Picture 4">
            <a:extLst>
              <a:ext uri="{FF2B5EF4-FFF2-40B4-BE49-F238E27FC236}">
                <a16:creationId xmlns:a16="http://schemas.microsoft.com/office/drawing/2014/main" id="{6404F9D6-62B2-711F-6592-B7C269C1E2DF}"/>
              </a:ext>
            </a:extLst>
          </p:cNvPr>
          <p:cNvPicPr>
            <a:picLocks noChangeAspect="1"/>
          </p:cNvPicPr>
          <p:nvPr/>
        </p:nvPicPr>
        <p:blipFill>
          <a:blip r:embed="rId9"/>
          <a:stretch>
            <a:fillRect/>
          </a:stretch>
        </p:blipFill>
        <p:spPr>
          <a:xfrm>
            <a:off x="4178461" y="2562337"/>
            <a:ext cx="7175338" cy="3069021"/>
          </a:xfrm>
          <a:prstGeom prst="rect">
            <a:avLst/>
          </a:prstGeom>
        </p:spPr>
      </p:pic>
    </p:spTree>
    <p:extLst>
      <p:ext uri="{BB962C8B-B14F-4D97-AF65-F5344CB8AC3E}">
        <p14:creationId xmlns:p14="http://schemas.microsoft.com/office/powerpoint/2010/main" val="39959107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1C3B9-A793-4BA0-98EC-A8AF358C9260}"/>
            </a:ext>
          </a:extLst>
        </p:cNvPr>
        <p:cNvGrpSpPr/>
        <p:nvPr/>
      </p:nvGrpSpPr>
      <p:grpSpPr>
        <a:xfrm>
          <a:off x="0" y="0"/>
          <a:ext cx="0" cy="0"/>
          <a:chOff x="0" y="0"/>
          <a:chExt cx="0" cy="0"/>
        </a:xfrm>
      </p:grpSpPr>
      <p:pic>
        <p:nvPicPr>
          <p:cNvPr id="32" name="Picture 31">
            <a:extLst>
              <a:ext uri="{FF2B5EF4-FFF2-40B4-BE49-F238E27FC236}">
                <a16:creationId xmlns:a16="http://schemas.microsoft.com/office/drawing/2014/main" id="{288E65C4-E7E6-08B3-AF5B-8ECAA865608A}"/>
              </a:ext>
            </a:extLst>
          </p:cNvPr>
          <p:cNvPicPr>
            <a:picLocks noChangeAspect="1"/>
          </p:cNvPicPr>
          <p:nvPr/>
        </p:nvPicPr>
        <p:blipFill>
          <a:blip r:embed="rId3" cstate="hqprint">
            <a:extLst>
              <a:ext uri="{28A0092B-C50C-407E-A947-70E740481C1C}">
                <a14:useLocalDpi xmlns:a14="http://schemas.microsoft.com/office/drawing/2010/main"/>
              </a:ext>
            </a:extLst>
          </a:blip>
          <a:srcRect r="19355"/>
          <a:stretch>
            <a:fillRect/>
          </a:stretch>
        </p:blipFill>
        <p:spPr>
          <a:xfrm>
            <a:off x="1" y="489395"/>
            <a:ext cx="3084844" cy="6368605"/>
          </a:xfrm>
          <a:prstGeom prst="rect">
            <a:avLst/>
          </a:prstGeom>
        </p:spPr>
      </p:pic>
      <p:sp>
        <p:nvSpPr>
          <p:cNvPr id="33" name="Text 11">
            <a:extLst>
              <a:ext uri="{FF2B5EF4-FFF2-40B4-BE49-F238E27FC236}">
                <a16:creationId xmlns:a16="http://schemas.microsoft.com/office/drawing/2014/main" id="{282BA064-A275-5C16-EA46-D2A7ADC98E89}"/>
              </a:ext>
            </a:extLst>
          </p:cNvPr>
          <p:cNvSpPr/>
          <p:nvPr/>
        </p:nvSpPr>
        <p:spPr>
          <a:xfrm>
            <a:off x="8683426" y="4391290"/>
            <a:ext cx="3264735" cy="295275"/>
          </a:xfrm>
          <a:prstGeom prst="rect">
            <a:avLst/>
          </a:prstGeom>
          <a:noFill/>
          <a:ln/>
        </p:spPr>
        <p:txBody>
          <a:bodyPr wrap="square" lIns="0" tIns="0" rIns="0" bIns="0" rtlCol="0" anchor="t"/>
          <a:lstStyle/>
          <a:p>
            <a:pPr marL="0" marR="0" lvl="0" indent="0" algn="l" defTabSz="914400" rtl="0" eaLnBrk="1" fontAlgn="auto" latinLnBrk="0" hangingPunct="1">
              <a:lnSpc>
                <a:spcPts val="2292"/>
              </a:lnSpc>
              <a:spcBef>
                <a:spcPts val="0"/>
              </a:spcBef>
              <a:spcAft>
                <a:spcPts val="0"/>
              </a:spcAft>
              <a:buClrTx/>
              <a:buSzTx/>
              <a:buFontTx/>
              <a:buNone/>
              <a:tabLst/>
              <a:defRPr/>
            </a:pPr>
            <a:r>
              <a:rPr kumimoji="0" lang="en-US" sz="1600" b="1" i="0" u="none" strike="noStrike" kern="1200" cap="none" spc="-56" normalizeH="0" baseline="0" noProof="0" dirty="0">
                <a:ln>
                  <a:noFill/>
                </a:ln>
                <a:solidFill>
                  <a:srgbClr val="272525"/>
                </a:solidFill>
                <a:effectLst/>
                <a:uLnTx/>
                <a:uFillTx/>
                <a:latin typeface="Avenir Book" panose="02000503020000020003" pitchFamily="2" charset="0"/>
                <a:ea typeface="Inter Bold" pitchFamily="34" charset="-122"/>
                <a:cs typeface="Inter Bold" pitchFamily="34" charset="-120"/>
              </a:rPr>
              <a:t>Access to M6 model as app</a:t>
            </a:r>
            <a:endParaRPr kumimoji="0" lang="en-US" sz="16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sp>
        <p:nvSpPr>
          <p:cNvPr id="34" name="Text 12">
            <a:extLst>
              <a:ext uri="{FF2B5EF4-FFF2-40B4-BE49-F238E27FC236}">
                <a16:creationId xmlns:a16="http://schemas.microsoft.com/office/drawing/2014/main" id="{AC418F3D-BAFA-D83F-F039-9D260AA25450}"/>
              </a:ext>
            </a:extLst>
          </p:cNvPr>
          <p:cNvSpPr/>
          <p:nvPr/>
        </p:nvSpPr>
        <p:spPr>
          <a:xfrm>
            <a:off x="8683427" y="4799973"/>
            <a:ext cx="3084844" cy="907257"/>
          </a:xfrm>
          <a:prstGeom prst="rect">
            <a:avLst/>
          </a:prstGeom>
          <a:noFill/>
          <a:ln/>
        </p:spPr>
        <p:txBody>
          <a:bodyPr wrap="square" lIns="0" tIns="0" rIns="0" bIns="0" rtlCol="0" anchor="t"/>
          <a:lstStyle/>
          <a:p>
            <a:pPr marL="0" marR="0" lvl="0" indent="0" algn="l" defTabSz="914400" rtl="0" eaLnBrk="1" fontAlgn="auto" latinLnBrk="0" hangingPunct="1">
              <a:lnSpc>
                <a:spcPts val="2375"/>
              </a:lnSpc>
              <a:spcBef>
                <a:spcPts val="0"/>
              </a:spcBef>
              <a:spcAft>
                <a:spcPts val="0"/>
              </a:spcAft>
              <a:buClrTx/>
              <a:buSzTx/>
              <a:buFontTx/>
              <a:buNone/>
              <a:tabLst/>
              <a:defRPr/>
            </a:pPr>
            <a:r>
              <a:rPr kumimoji="0" lang="en-US" sz="1200" b="0" i="0" u="none" strike="noStrike" kern="1200" cap="none" spc="-30" normalizeH="0" baseline="0" noProof="0" dirty="0">
                <a:ln>
                  <a:noFill/>
                </a:ln>
                <a:solidFill>
                  <a:srgbClr val="272525"/>
                </a:solidFill>
                <a:effectLst/>
                <a:uLnTx/>
                <a:uFillTx/>
                <a:latin typeface="Avenir Book" panose="02000503020000020003" pitchFamily="2" charset="0"/>
                <a:ea typeface="Inter" pitchFamily="34" charset="-122"/>
                <a:cs typeface="Inter" pitchFamily="34" charset="-120"/>
              </a:rPr>
              <a:t>Use compliant, robust web and phone apps in your practice. Phone, tablet, laptop, …</a:t>
            </a:r>
            <a:endPar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pic>
        <p:nvPicPr>
          <p:cNvPr id="24" name="Image 2" descr="preencoded.png">
            <a:extLst>
              <a:ext uri="{FF2B5EF4-FFF2-40B4-BE49-F238E27FC236}">
                <a16:creationId xmlns:a16="http://schemas.microsoft.com/office/drawing/2014/main" id="{13ABDA80-7E7B-160B-F628-B4215248C29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10346" y="4337040"/>
            <a:ext cx="460970" cy="460970"/>
          </a:xfrm>
          <a:prstGeom prst="rect">
            <a:avLst/>
          </a:prstGeom>
        </p:spPr>
      </p:pic>
      <p:sp>
        <p:nvSpPr>
          <p:cNvPr id="16" name="Text 8">
            <a:extLst>
              <a:ext uri="{FF2B5EF4-FFF2-40B4-BE49-F238E27FC236}">
                <a16:creationId xmlns:a16="http://schemas.microsoft.com/office/drawing/2014/main" id="{BACB3ACA-2F07-515F-6A95-CA043DA63854}"/>
              </a:ext>
            </a:extLst>
          </p:cNvPr>
          <p:cNvSpPr/>
          <p:nvPr/>
        </p:nvSpPr>
        <p:spPr>
          <a:xfrm>
            <a:off x="4978042" y="2998867"/>
            <a:ext cx="2362696" cy="295275"/>
          </a:xfrm>
          <a:prstGeom prst="rect">
            <a:avLst/>
          </a:prstGeom>
          <a:noFill/>
          <a:ln/>
        </p:spPr>
        <p:txBody>
          <a:bodyPr wrap="none" lIns="0" tIns="0" rIns="0" bIns="0" rtlCol="0" anchor="t"/>
          <a:lstStyle/>
          <a:p>
            <a:pPr marL="0" marR="0" lvl="0" indent="0" algn="l" defTabSz="914400" rtl="0" eaLnBrk="1" fontAlgn="auto" latinLnBrk="0" hangingPunct="1">
              <a:lnSpc>
                <a:spcPts val="2292"/>
              </a:lnSpc>
              <a:spcBef>
                <a:spcPts val="0"/>
              </a:spcBef>
              <a:spcAft>
                <a:spcPts val="0"/>
              </a:spcAft>
              <a:buClrTx/>
              <a:buSzTx/>
              <a:buFontTx/>
              <a:buNone/>
              <a:tabLst/>
              <a:defRPr/>
            </a:pPr>
            <a:r>
              <a:rPr kumimoji="0" lang="en-US" sz="1600" b="1" i="0" u="none" strike="noStrike" kern="1200" cap="none" spc="-56" normalizeH="0" baseline="0" noProof="0" dirty="0">
                <a:ln>
                  <a:noFill/>
                </a:ln>
                <a:solidFill>
                  <a:srgbClr val="272525"/>
                </a:solidFill>
                <a:effectLst/>
                <a:uLnTx/>
                <a:uFillTx/>
                <a:latin typeface="Avenir Book" panose="02000503020000020003" pitchFamily="2" charset="0"/>
                <a:ea typeface="Inter Bold" pitchFamily="34" charset="-122"/>
                <a:cs typeface="Inter Bold" pitchFamily="34" charset="-120"/>
              </a:rPr>
              <a:t>Case database</a:t>
            </a:r>
            <a:endParaRPr kumimoji="0" lang="en-US" sz="16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sp>
        <p:nvSpPr>
          <p:cNvPr id="17" name="Text 9">
            <a:extLst>
              <a:ext uri="{FF2B5EF4-FFF2-40B4-BE49-F238E27FC236}">
                <a16:creationId xmlns:a16="http://schemas.microsoft.com/office/drawing/2014/main" id="{D7BE1250-2596-5172-885F-E611690AF85C}"/>
              </a:ext>
            </a:extLst>
          </p:cNvPr>
          <p:cNvSpPr/>
          <p:nvPr/>
        </p:nvSpPr>
        <p:spPr>
          <a:xfrm>
            <a:off x="4978042" y="3398024"/>
            <a:ext cx="2534344" cy="907257"/>
          </a:xfrm>
          <a:prstGeom prst="rect">
            <a:avLst/>
          </a:prstGeom>
          <a:noFill/>
          <a:ln/>
        </p:spPr>
        <p:txBody>
          <a:bodyPr wrap="square" lIns="0" tIns="0" rIns="0" bIns="0" rtlCol="0" anchor="t"/>
          <a:lstStyle/>
          <a:p>
            <a:pPr marL="0" marR="0" lvl="0" indent="0" algn="l" defTabSz="914400" rtl="0" eaLnBrk="1" fontAlgn="auto" latinLnBrk="0" hangingPunct="1">
              <a:lnSpc>
                <a:spcPts val="2375"/>
              </a:lnSpc>
              <a:spcBef>
                <a:spcPts val="0"/>
              </a:spcBef>
              <a:spcAft>
                <a:spcPts val="0"/>
              </a:spcAft>
              <a:buClrTx/>
              <a:buSzTx/>
              <a:buFontTx/>
              <a:buNone/>
              <a:tabLst/>
              <a:defRPr/>
            </a:pPr>
            <a:r>
              <a:rPr kumimoji="0" lang="en-US" sz="1200" b="0" i="0" u="none" strike="noStrike" kern="1200" cap="none" spc="-30" normalizeH="0" baseline="0" noProof="0" dirty="0">
                <a:ln>
                  <a:noFill/>
                </a:ln>
                <a:solidFill>
                  <a:srgbClr val="272525"/>
                </a:solidFill>
                <a:effectLst/>
                <a:uLnTx/>
                <a:uFillTx/>
                <a:latin typeface="Avenir Book" panose="02000503020000020003" pitchFamily="2" charset="0"/>
                <a:ea typeface="Inter" pitchFamily="34" charset="-122"/>
                <a:cs typeface="Inter" pitchFamily="34" charset="-120"/>
              </a:rPr>
              <a:t>Continuously growing set of interesting clinical cases for review.</a:t>
            </a:r>
            <a:endPar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pic>
        <p:nvPicPr>
          <p:cNvPr id="26" name="Image 4" descr="preencoded.png">
            <a:extLst>
              <a:ext uri="{FF2B5EF4-FFF2-40B4-BE49-F238E27FC236}">
                <a16:creationId xmlns:a16="http://schemas.microsoft.com/office/drawing/2014/main" id="{555A4944-14E7-EFE9-A39B-D8A194EC4B5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09999" y="2851663"/>
            <a:ext cx="460970" cy="460970"/>
          </a:xfrm>
          <a:prstGeom prst="rect">
            <a:avLst/>
          </a:prstGeom>
        </p:spPr>
      </p:pic>
      <p:sp>
        <p:nvSpPr>
          <p:cNvPr id="13" name="Text 5">
            <a:extLst>
              <a:ext uri="{FF2B5EF4-FFF2-40B4-BE49-F238E27FC236}">
                <a16:creationId xmlns:a16="http://schemas.microsoft.com/office/drawing/2014/main" id="{45EF6406-095E-3B5A-8335-EE6B94C35805}"/>
              </a:ext>
            </a:extLst>
          </p:cNvPr>
          <p:cNvSpPr/>
          <p:nvPr/>
        </p:nvSpPr>
        <p:spPr>
          <a:xfrm>
            <a:off x="8683427" y="2998867"/>
            <a:ext cx="2534344" cy="313766"/>
          </a:xfrm>
          <a:prstGeom prst="rect">
            <a:avLst/>
          </a:prstGeom>
          <a:noFill/>
          <a:ln/>
        </p:spPr>
        <p:txBody>
          <a:bodyPr wrap="square" lIns="0" tIns="0" rIns="0" bIns="0" rtlCol="0" anchor="t"/>
          <a:lstStyle/>
          <a:p>
            <a:pPr marL="0" marR="0" lvl="0" indent="0" algn="l" defTabSz="914400" rtl="0" eaLnBrk="1" fontAlgn="auto" latinLnBrk="0" hangingPunct="1">
              <a:lnSpc>
                <a:spcPts val="2292"/>
              </a:lnSpc>
              <a:spcBef>
                <a:spcPts val="0"/>
              </a:spcBef>
              <a:spcAft>
                <a:spcPts val="0"/>
              </a:spcAft>
              <a:buClrTx/>
              <a:buSzTx/>
              <a:buFontTx/>
              <a:buNone/>
              <a:tabLst/>
              <a:defRPr/>
            </a:pPr>
            <a:r>
              <a:rPr kumimoji="0" lang="en-US" sz="1600" b="1" i="0" u="none" strike="noStrike" kern="1200" cap="none" spc="-56" normalizeH="0" baseline="0" noProof="0" dirty="0">
                <a:ln>
                  <a:noFill/>
                </a:ln>
                <a:solidFill>
                  <a:srgbClr val="272525"/>
                </a:solidFill>
                <a:effectLst/>
                <a:uLnTx/>
                <a:uFillTx/>
                <a:latin typeface="Avenir Book" panose="02000503020000020003" pitchFamily="2" charset="0"/>
                <a:ea typeface="Inter Bold" pitchFamily="34" charset="-122"/>
                <a:cs typeface="Inter Bold" pitchFamily="34" charset="-120"/>
              </a:rPr>
              <a:t>Quality Assurance Program</a:t>
            </a:r>
            <a:endParaRPr kumimoji="0" lang="en-US" sz="16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sp>
        <p:nvSpPr>
          <p:cNvPr id="14" name="Text 6">
            <a:extLst>
              <a:ext uri="{FF2B5EF4-FFF2-40B4-BE49-F238E27FC236}">
                <a16:creationId xmlns:a16="http://schemas.microsoft.com/office/drawing/2014/main" id="{5CBE779A-F448-AF67-A0F0-C878DCA0D806}"/>
              </a:ext>
            </a:extLst>
          </p:cNvPr>
          <p:cNvSpPr/>
          <p:nvPr/>
        </p:nvSpPr>
        <p:spPr>
          <a:xfrm>
            <a:off x="8683427" y="3398024"/>
            <a:ext cx="2534344" cy="1209675"/>
          </a:xfrm>
          <a:prstGeom prst="rect">
            <a:avLst/>
          </a:prstGeom>
          <a:noFill/>
          <a:ln/>
        </p:spPr>
        <p:txBody>
          <a:bodyPr wrap="square" lIns="0" tIns="0" rIns="0" bIns="0" rtlCol="0" anchor="t"/>
          <a:lstStyle/>
          <a:p>
            <a:pPr marL="0" marR="0" lvl="0" indent="0" algn="l" defTabSz="914400" rtl="0" eaLnBrk="1" fontAlgn="auto" latinLnBrk="0" hangingPunct="1">
              <a:lnSpc>
                <a:spcPts val="2375"/>
              </a:lnSpc>
              <a:spcBef>
                <a:spcPts val="0"/>
              </a:spcBef>
              <a:spcAft>
                <a:spcPts val="0"/>
              </a:spcAft>
              <a:buClrTx/>
              <a:buSzTx/>
              <a:buFontTx/>
              <a:buNone/>
              <a:tabLst/>
              <a:defRPr/>
            </a:pPr>
            <a:r>
              <a:rPr kumimoji="0" lang="en-US" sz="1200" b="0" i="0" u="none" strike="noStrike" kern="1200" cap="none" spc="-30" normalizeH="0" baseline="0" noProof="0" dirty="0">
                <a:ln>
                  <a:noFill/>
                </a:ln>
                <a:solidFill>
                  <a:srgbClr val="272525"/>
                </a:solidFill>
                <a:effectLst/>
                <a:uLnTx/>
                <a:uFillTx/>
                <a:latin typeface="Avenir Book" panose="02000503020000020003" pitchFamily="2" charset="0"/>
                <a:ea typeface="Inter" pitchFamily="34" charset="-122"/>
                <a:cs typeface="Inter" pitchFamily="34" charset="-120"/>
              </a:rPr>
              <a:t>QC submission and review to ensure high-quality interpretation, and report.</a:t>
            </a:r>
            <a:endPar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pic>
        <p:nvPicPr>
          <p:cNvPr id="27" name="Image 3" descr="preencoded.png">
            <a:extLst>
              <a:ext uri="{FF2B5EF4-FFF2-40B4-BE49-F238E27FC236}">
                <a16:creationId xmlns:a16="http://schemas.microsoft.com/office/drawing/2014/main" id="{C3FC2249-42A1-93F1-4BA5-F0A283A4A5F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71682" y="2919833"/>
            <a:ext cx="460970" cy="460970"/>
          </a:xfrm>
          <a:prstGeom prst="rect">
            <a:avLst/>
          </a:prstGeom>
        </p:spPr>
      </p:pic>
      <p:sp>
        <p:nvSpPr>
          <p:cNvPr id="19" name="Text 11">
            <a:extLst>
              <a:ext uri="{FF2B5EF4-FFF2-40B4-BE49-F238E27FC236}">
                <a16:creationId xmlns:a16="http://schemas.microsoft.com/office/drawing/2014/main" id="{C3A4F70E-AA50-ABD5-7F78-A8CF75B737BB}"/>
              </a:ext>
            </a:extLst>
          </p:cNvPr>
          <p:cNvSpPr/>
          <p:nvPr/>
        </p:nvSpPr>
        <p:spPr>
          <a:xfrm>
            <a:off x="4967194" y="1488438"/>
            <a:ext cx="2534344" cy="295210"/>
          </a:xfrm>
          <a:prstGeom prst="rect">
            <a:avLst/>
          </a:prstGeom>
          <a:noFill/>
          <a:ln/>
        </p:spPr>
        <p:txBody>
          <a:bodyPr wrap="square" lIns="0" tIns="0" rIns="0" bIns="0" rtlCol="0" anchor="t"/>
          <a:lstStyle/>
          <a:p>
            <a:pPr marL="0" marR="0" lvl="0" indent="0" algn="l" defTabSz="914400" rtl="0" eaLnBrk="1" fontAlgn="auto" latinLnBrk="0" hangingPunct="1">
              <a:lnSpc>
                <a:spcPts val="2292"/>
              </a:lnSpc>
              <a:spcBef>
                <a:spcPts val="0"/>
              </a:spcBef>
              <a:spcAft>
                <a:spcPts val="0"/>
              </a:spcAft>
              <a:buClrTx/>
              <a:buSzTx/>
              <a:buFontTx/>
              <a:buNone/>
              <a:tabLst/>
              <a:defRPr/>
            </a:pPr>
            <a:r>
              <a:rPr kumimoji="0" lang="en-US" sz="1600" b="1" i="0" u="none" strike="noStrike" kern="1200" cap="none" spc="-56" normalizeH="0" baseline="0" noProof="0" dirty="0">
                <a:ln>
                  <a:noFill/>
                </a:ln>
                <a:solidFill>
                  <a:srgbClr val="272525"/>
                </a:solidFill>
                <a:effectLst/>
                <a:uLnTx/>
                <a:uFillTx/>
                <a:latin typeface="Avenir Book" panose="02000503020000020003" pitchFamily="2" charset="0"/>
                <a:ea typeface="Inter Bold" pitchFamily="34" charset="-122"/>
                <a:cs typeface="Inter Bold" pitchFamily="34" charset="-120"/>
              </a:rPr>
              <a:t>Continuous, Online Learning</a:t>
            </a:r>
            <a:endParaRPr kumimoji="0" lang="en-US" sz="16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sp>
        <p:nvSpPr>
          <p:cNvPr id="20" name="Text 12">
            <a:extLst>
              <a:ext uri="{FF2B5EF4-FFF2-40B4-BE49-F238E27FC236}">
                <a16:creationId xmlns:a16="http://schemas.microsoft.com/office/drawing/2014/main" id="{BC7F61E3-D64F-C425-0053-8788C0075869}"/>
              </a:ext>
            </a:extLst>
          </p:cNvPr>
          <p:cNvSpPr/>
          <p:nvPr/>
        </p:nvSpPr>
        <p:spPr>
          <a:xfrm>
            <a:off x="4967194" y="1897056"/>
            <a:ext cx="2534344" cy="907257"/>
          </a:xfrm>
          <a:prstGeom prst="rect">
            <a:avLst/>
          </a:prstGeom>
          <a:noFill/>
          <a:ln/>
        </p:spPr>
        <p:txBody>
          <a:bodyPr wrap="square" lIns="0" tIns="0" rIns="0" bIns="0" rtlCol="0" anchor="t"/>
          <a:lstStyle/>
          <a:p>
            <a:pPr marL="0" marR="0" lvl="0" indent="0" algn="l" defTabSz="914400" rtl="0" eaLnBrk="1" fontAlgn="auto" latinLnBrk="0" hangingPunct="1">
              <a:lnSpc>
                <a:spcPts val="2375"/>
              </a:lnSpc>
              <a:spcBef>
                <a:spcPts val="0"/>
              </a:spcBef>
              <a:spcAft>
                <a:spcPts val="0"/>
              </a:spcAft>
              <a:buClrTx/>
              <a:buSzTx/>
              <a:buFontTx/>
              <a:buNone/>
              <a:tabLst/>
              <a:defRPr/>
            </a:pPr>
            <a:r>
              <a:rPr kumimoji="0" lang="en-US" sz="1200" b="0" i="0" u="none" strike="noStrike" kern="1200" cap="none" spc="-30" normalizeH="0" baseline="0" noProof="0" dirty="0">
                <a:ln>
                  <a:noFill/>
                </a:ln>
                <a:solidFill>
                  <a:srgbClr val="272525"/>
                </a:solidFill>
                <a:effectLst/>
                <a:uLnTx/>
                <a:uFillTx/>
                <a:latin typeface="Avenir Book" panose="02000503020000020003" pitchFamily="2" charset="0"/>
                <a:ea typeface="Inter" pitchFamily="34" charset="-122"/>
                <a:cs typeface="Inter" pitchFamily="34" charset="-120"/>
              </a:rPr>
              <a:t>An LMS (learning management system) with rich course materials on Early Pregnancy Care.</a:t>
            </a:r>
            <a:endPar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sp>
        <p:nvSpPr>
          <p:cNvPr id="10" name="Text 2">
            <a:extLst>
              <a:ext uri="{FF2B5EF4-FFF2-40B4-BE49-F238E27FC236}">
                <a16:creationId xmlns:a16="http://schemas.microsoft.com/office/drawing/2014/main" id="{001BAE28-DD0F-9DC4-2BBD-00D269C178A7}"/>
              </a:ext>
            </a:extLst>
          </p:cNvPr>
          <p:cNvSpPr/>
          <p:nvPr/>
        </p:nvSpPr>
        <p:spPr>
          <a:xfrm>
            <a:off x="8633067" y="1470829"/>
            <a:ext cx="2362696" cy="295275"/>
          </a:xfrm>
          <a:prstGeom prst="rect">
            <a:avLst/>
          </a:prstGeom>
          <a:noFill/>
          <a:ln/>
        </p:spPr>
        <p:txBody>
          <a:bodyPr wrap="none" lIns="0" tIns="0" rIns="0" bIns="0" rtlCol="0" anchor="t"/>
          <a:lstStyle/>
          <a:p>
            <a:pPr marL="0" marR="0" lvl="0" indent="0" algn="l" defTabSz="914400" rtl="0" eaLnBrk="1" fontAlgn="auto" latinLnBrk="0" hangingPunct="1">
              <a:lnSpc>
                <a:spcPts val="2292"/>
              </a:lnSpc>
              <a:spcBef>
                <a:spcPts val="0"/>
              </a:spcBef>
              <a:spcAft>
                <a:spcPts val="0"/>
              </a:spcAft>
              <a:buClrTx/>
              <a:buSzTx/>
              <a:buFontTx/>
              <a:buNone/>
              <a:tabLst/>
              <a:defRPr/>
            </a:pPr>
            <a:r>
              <a:rPr kumimoji="0" lang="en-US" sz="1600" b="1" i="0" u="none" strike="noStrike" kern="1200" cap="none" spc="-56" normalizeH="0" baseline="0" noProof="0" dirty="0">
                <a:ln>
                  <a:noFill/>
                </a:ln>
                <a:solidFill>
                  <a:srgbClr val="272525"/>
                </a:solidFill>
                <a:effectLst/>
                <a:uLnTx/>
                <a:uFillTx/>
                <a:latin typeface="Avenir Book" panose="02000503020000020003" pitchFamily="2" charset="0"/>
                <a:ea typeface="Inter Bold" pitchFamily="34" charset="-122"/>
                <a:cs typeface="Inter Bold" pitchFamily="34" charset="-120"/>
              </a:rPr>
              <a:t>Meetings &amp; Events</a:t>
            </a:r>
            <a:endParaRPr kumimoji="0" lang="en-US" sz="16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sp>
        <p:nvSpPr>
          <p:cNvPr id="11" name="Text 3">
            <a:extLst>
              <a:ext uri="{FF2B5EF4-FFF2-40B4-BE49-F238E27FC236}">
                <a16:creationId xmlns:a16="http://schemas.microsoft.com/office/drawing/2014/main" id="{35DDEC9B-F78B-984F-B58A-19CCC1CC0D49}"/>
              </a:ext>
            </a:extLst>
          </p:cNvPr>
          <p:cNvSpPr/>
          <p:nvPr/>
        </p:nvSpPr>
        <p:spPr>
          <a:xfrm>
            <a:off x="8633067" y="1879447"/>
            <a:ext cx="2534344" cy="1209675"/>
          </a:xfrm>
          <a:prstGeom prst="rect">
            <a:avLst/>
          </a:prstGeom>
          <a:noFill/>
          <a:ln/>
        </p:spPr>
        <p:txBody>
          <a:bodyPr wrap="square" lIns="0" tIns="0" rIns="0" bIns="0" rtlCol="0" anchor="t"/>
          <a:lstStyle/>
          <a:p>
            <a:pPr marL="0" marR="0" lvl="0" indent="0" algn="l" defTabSz="914400" rtl="0" eaLnBrk="1" fontAlgn="auto" latinLnBrk="0" hangingPunct="1">
              <a:lnSpc>
                <a:spcPts val="2375"/>
              </a:lnSpc>
              <a:spcBef>
                <a:spcPts val="0"/>
              </a:spcBef>
              <a:spcAft>
                <a:spcPts val="0"/>
              </a:spcAft>
              <a:buClrTx/>
              <a:buSzTx/>
              <a:buFontTx/>
              <a:buNone/>
              <a:tabLst/>
              <a:defRPr/>
            </a:pPr>
            <a:r>
              <a:rPr kumimoji="0" lang="en-US" sz="1200" b="0" i="0" u="none" strike="noStrike" kern="1200" cap="none" spc="-30" normalizeH="0" baseline="0" noProof="0" dirty="0">
                <a:ln>
                  <a:noFill/>
                </a:ln>
                <a:solidFill>
                  <a:srgbClr val="272525"/>
                </a:solidFill>
                <a:effectLst/>
                <a:uLnTx/>
                <a:uFillTx/>
                <a:latin typeface="Avenir Book" panose="02000503020000020003" pitchFamily="2" charset="0"/>
                <a:ea typeface="Inter" pitchFamily="34" charset="-122"/>
                <a:cs typeface="Inter" pitchFamily="34" charset="-120"/>
              </a:rPr>
              <a:t>Expert-led in-person seminars for interactive learning and discussion, stand-alone or linked to congresses.</a:t>
            </a:r>
          </a:p>
        </p:txBody>
      </p:sp>
      <p:pic>
        <p:nvPicPr>
          <p:cNvPr id="36" name="Graphic 35" descr="Teacher with solid fill">
            <a:extLst>
              <a:ext uri="{FF2B5EF4-FFF2-40B4-BE49-F238E27FC236}">
                <a16:creationId xmlns:a16="http://schemas.microsoft.com/office/drawing/2014/main" id="{BA19132E-588D-12E9-6D1A-EAD331722A6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74609" y="1387981"/>
            <a:ext cx="542495" cy="542495"/>
          </a:xfrm>
          <a:prstGeom prst="rect">
            <a:avLst/>
          </a:prstGeom>
        </p:spPr>
      </p:pic>
      <p:sp>
        <p:nvSpPr>
          <p:cNvPr id="30" name="Text 8">
            <a:extLst>
              <a:ext uri="{FF2B5EF4-FFF2-40B4-BE49-F238E27FC236}">
                <a16:creationId xmlns:a16="http://schemas.microsoft.com/office/drawing/2014/main" id="{ADE09680-0865-586E-6EA8-6F17529923E0}"/>
              </a:ext>
            </a:extLst>
          </p:cNvPr>
          <p:cNvSpPr/>
          <p:nvPr/>
        </p:nvSpPr>
        <p:spPr>
          <a:xfrm>
            <a:off x="4978042" y="4391290"/>
            <a:ext cx="2362696" cy="295275"/>
          </a:xfrm>
          <a:prstGeom prst="rect">
            <a:avLst/>
          </a:prstGeom>
          <a:noFill/>
          <a:ln/>
        </p:spPr>
        <p:txBody>
          <a:bodyPr wrap="none" lIns="0" tIns="0" rIns="0" bIns="0" rtlCol="0" anchor="t"/>
          <a:lstStyle/>
          <a:p>
            <a:pPr marL="0" marR="0" lvl="0" indent="0" algn="l" defTabSz="914400" rtl="0" eaLnBrk="1" fontAlgn="auto" latinLnBrk="0" hangingPunct="1">
              <a:lnSpc>
                <a:spcPts val="2292"/>
              </a:lnSpc>
              <a:spcBef>
                <a:spcPts val="0"/>
              </a:spcBef>
              <a:spcAft>
                <a:spcPts val="0"/>
              </a:spcAft>
              <a:buClrTx/>
              <a:buSzTx/>
              <a:buFontTx/>
              <a:buNone/>
              <a:tabLst/>
              <a:defRPr/>
            </a:pPr>
            <a:r>
              <a:rPr kumimoji="0" lang="en-US" sz="1600" b="1" i="0" u="none" strike="noStrike" kern="1200" cap="none" spc="-56" normalizeH="0" baseline="0" noProof="0" dirty="0">
                <a:ln>
                  <a:noFill/>
                </a:ln>
                <a:solidFill>
                  <a:srgbClr val="272525"/>
                </a:solidFill>
                <a:effectLst/>
                <a:uLnTx/>
                <a:uFillTx/>
                <a:latin typeface="Avenir Book" panose="02000503020000020003" pitchFamily="2" charset="0"/>
                <a:ea typeface="Inter Bold" pitchFamily="34" charset="-122"/>
                <a:cs typeface="Inter Bold" pitchFamily="34" charset="-120"/>
              </a:rPr>
              <a:t>Certification</a:t>
            </a:r>
            <a:endParaRPr kumimoji="0" lang="en-US" sz="16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sp>
        <p:nvSpPr>
          <p:cNvPr id="31" name="Text 9">
            <a:extLst>
              <a:ext uri="{FF2B5EF4-FFF2-40B4-BE49-F238E27FC236}">
                <a16:creationId xmlns:a16="http://schemas.microsoft.com/office/drawing/2014/main" id="{E5708885-211C-88C9-8C04-326535B14FF5}"/>
              </a:ext>
            </a:extLst>
          </p:cNvPr>
          <p:cNvSpPr/>
          <p:nvPr/>
        </p:nvSpPr>
        <p:spPr>
          <a:xfrm>
            <a:off x="4978042" y="4799973"/>
            <a:ext cx="2534344" cy="907257"/>
          </a:xfrm>
          <a:prstGeom prst="rect">
            <a:avLst/>
          </a:prstGeom>
          <a:noFill/>
          <a:ln/>
        </p:spPr>
        <p:txBody>
          <a:bodyPr wrap="square" lIns="0" tIns="0" rIns="0" bIns="0" rtlCol="0" anchor="t"/>
          <a:lstStyle/>
          <a:p>
            <a:pPr marL="0" marR="0" lvl="0" indent="0" algn="l" defTabSz="914400" rtl="0" eaLnBrk="1" fontAlgn="auto" latinLnBrk="0" hangingPunct="1">
              <a:lnSpc>
                <a:spcPts val="2375"/>
              </a:lnSpc>
              <a:spcBef>
                <a:spcPts val="0"/>
              </a:spcBef>
              <a:spcAft>
                <a:spcPts val="0"/>
              </a:spcAft>
              <a:buClrTx/>
              <a:buSzTx/>
              <a:buFontTx/>
              <a:buNone/>
              <a:tabLst/>
              <a:defRPr/>
            </a:pPr>
            <a:r>
              <a:rPr kumimoji="0" lang="en-US" sz="1200" b="0" i="0" u="none" strike="noStrike" kern="1200" cap="none" spc="-30" normalizeH="0" baseline="0" noProof="0" dirty="0">
                <a:ln>
                  <a:noFill/>
                </a:ln>
                <a:solidFill>
                  <a:srgbClr val="272525"/>
                </a:solidFill>
                <a:effectLst/>
                <a:uLnTx/>
                <a:uFillTx/>
                <a:latin typeface="Avenir Book" panose="02000503020000020003" pitchFamily="2" charset="0"/>
                <a:ea typeface="Inter" pitchFamily="34" charset="-122"/>
                <a:cs typeface="Inter" pitchFamily="34" charset="-120"/>
              </a:rPr>
              <a:t>Validate your expertise with the EPC certification exam.</a:t>
            </a:r>
            <a:endPar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pic>
        <p:nvPicPr>
          <p:cNvPr id="38" name="Graphic 37" descr="Clipboard Badge with solid fill">
            <a:extLst>
              <a:ext uri="{FF2B5EF4-FFF2-40B4-BE49-F238E27FC236}">
                <a16:creationId xmlns:a16="http://schemas.microsoft.com/office/drawing/2014/main" id="{5D26CCC1-8A6A-448C-B919-EF2186240CD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387158" y="4342772"/>
            <a:ext cx="457200" cy="457200"/>
          </a:xfrm>
          <a:prstGeom prst="rect">
            <a:avLst/>
          </a:prstGeom>
        </p:spPr>
      </p:pic>
      <p:sp>
        <p:nvSpPr>
          <p:cNvPr id="9" name="Text 8">
            <a:extLst>
              <a:ext uri="{FF2B5EF4-FFF2-40B4-BE49-F238E27FC236}">
                <a16:creationId xmlns:a16="http://schemas.microsoft.com/office/drawing/2014/main" id="{9B272D6A-E6A4-2EBD-D1D4-EB7ED3FB2BEE}"/>
              </a:ext>
            </a:extLst>
          </p:cNvPr>
          <p:cNvSpPr/>
          <p:nvPr/>
        </p:nvSpPr>
        <p:spPr>
          <a:xfrm>
            <a:off x="4978042" y="5682278"/>
            <a:ext cx="2362696" cy="295275"/>
          </a:xfrm>
          <a:prstGeom prst="rect">
            <a:avLst/>
          </a:prstGeom>
          <a:noFill/>
          <a:ln/>
        </p:spPr>
        <p:txBody>
          <a:bodyPr wrap="none" lIns="0" tIns="0" rIns="0" bIns="0" rtlCol="0" anchor="t"/>
          <a:lstStyle/>
          <a:p>
            <a:pPr marL="0" marR="0" lvl="0" indent="0" algn="l" defTabSz="914400" rtl="0" eaLnBrk="1" fontAlgn="auto" latinLnBrk="0" hangingPunct="1">
              <a:lnSpc>
                <a:spcPts val="2292"/>
              </a:lnSpc>
              <a:spcBef>
                <a:spcPts val="0"/>
              </a:spcBef>
              <a:spcAft>
                <a:spcPts val="0"/>
              </a:spcAft>
              <a:buClrTx/>
              <a:buSzTx/>
              <a:buFontTx/>
              <a:buNone/>
              <a:tabLst/>
              <a:defRPr/>
            </a:pPr>
            <a:r>
              <a:rPr kumimoji="0" lang="en-US" sz="1600" b="1" i="0" u="none" strike="noStrike" kern="1200" cap="none" spc="-56" normalizeH="0" baseline="0" noProof="0" dirty="0">
                <a:ln>
                  <a:noFill/>
                </a:ln>
                <a:solidFill>
                  <a:srgbClr val="272525"/>
                </a:solidFill>
                <a:effectLst/>
                <a:uLnTx/>
                <a:uFillTx/>
                <a:latin typeface="Avenir Book" panose="02000503020000020003" pitchFamily="2" charset="0"/>
                <a:ea typeface="Inter Bold" pitchFamily="34" charset="-122"/>
                <a:cs typeface="Inter Bold" pitchFamily="34" charset="-120"/>
              </a:rPr>
              <a:t>Professional support</a:t>
            </a:r>
            <a:endParaRPr kumimoji="0" lang="en-US" sz="16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sp>
        <p:nvSpPr>
          <p:cNvPr id="12" name="Text 9">
            <a:extLst>
              <a:ext uri="{FF2B5EF4-FFF2-40B4-BE49-F238E27FC236}">
                <a16:creationId xmlns:a16="http://schemas.microsoft.com/office/drawing/2014/main" id="{88F54710-6075-68B4-6644-6E24B6DFF2EB}"/>
              </a:ext>
            </a:extLst>
          </p:cNvPr>
          <p:cNvSpPr/>
          <p:nvPr/>
        </p:nvSpPr>
        <p:spPr>
          <a:xfrm>
            <a:off x="4978042" y="6090961"/>
            <a:ext cx="2534344" cy="907257"/>
          </a:xfrm>
          <a:prstGeom prst="rect">
            <a:avLst/>
          </a:prstGeom>
          <a:noFill/>
          <a:ln/>
        </p:spPr>
        <p:txBody>
          <a:bodyPr wrap="square" lIns="0" tIns="0" rIns="0" bIns="0" rtlCol="0" anchor="t"/>
          <a:lstStyle/>
          <a:p>
            <a:pPr marL="0" marR="0" lvl="0" indent="0" algn="l" defTabSz="914400" rtl="0" eaLnBrk="1" fontAlgn="auto" latinLnBrk="0" hangingPunct="1">
              <a:lnSpc>
                <a:spcPts val="2375"/>
              </a:lnSpc>
              <a:spcBef>
                <a:spcPts val="0"/>
              </a:spcBef>
              <a:spcAft>
                <a:spcPts val="0"/>
              </a:spcAft>
              <a:buClrTx/>
              <a:buSzTx/>
              <a:buFontTx/>
              <a:buNone/>
              <a:tabLst/>
              <a:defRPr/>
            </a:pPr>
            <a:r>
              <a:rPr kumimoji="0" lang="en-US" sz="1200" b="0" i="0" u="none" strike="noStrike" kern="1200" cap="none" spc="-30" normalizeH="0" baseline="0" noProof="0" dirty="0">
                <a:ln>
                  <a:noFill/>
                </a:ln>
                <a:solidFill>
                  <a:srgbClr val="272525"/>
                </a:solidFill>
                <a:effectLst/>
                <a:uLnTx/>
                <a:uFillTx/>
                <a:latin typeface="Avenir Book" panose="02000503020000020003" pitchFamily="2" charset="0"/>
                <a:ea typeface="Inter" pitchFamily="34" charset="-122"/>
                <a:cs typeface="Inter" pitchFamily="34" charset="-120"/>
              </a:rPr>
              <a:t>Day-to-day support for apps &amp; tools, training program, apps, and logistics.</a:t>
            </a:r>
            <a:endPar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sp>
        <p:nvSpPr>
          <p:cNvPr id="41" name="Text 11">
            <a:extLst>
              <a:ext uri="{FF2B5EF4-FFF2-40B4-BE49-F238E27FC236}">
                <a16:creationId xmlns:a16="http://schemas.microsoft.com/office/drawing/2014/main" id="{20B0F6D1-F2C2-BAC6-70CB-933570BF92B7}"/>
              </a:ext>
            </a:extLst>
          </p:cNvPr>
          <p:cNvSpPr/>
          <p:nvPr/>
        </p:nvSpPr>
        <p:spPr>
          <a:xfrm>
            <a:off x="8683427" y="5682278"/>
            <a:ext cx="2534344" cy="295275"/>
          </a:xfrm>
          <a:prstGeom prst="rect">
            <a:avLst/>
          </a:prstGeom>
          <a:noFill/>
          <a:ln/>
        </p:spPr>
        <p:txBody>
          <a:bodyPr wrap="square" lIns="0" tIns="0" rIns="0" bIns="0" rtlCol="0" anchor="t"/>
          <a:lstStyle/>
          <a:p>
            <a:pPr marL="0" marR="0" lvl="0" indent="0" algn="l" defTabSz="914400" rtl="0" eaLnBrk="1" fontAlgn="auto" latinLnBrk="0" hangingPunct="1">
              <a:lnSpc>
                <a:spcPts val="2292"/>
              </a:lnSpc>
              <a:spcBef>
                <a:spcPts val="0"/>
              </a:spcBef>
              <a:spcAft>
                <a:spcPts val="0"/>
              </a:spcAft>
              <a:buClrTx/>
              <a:buSzTx/>
              <a:buFontTx/>
              <a:buNone/>
              <a:tabLst/>
              <a:defRPr/>
            </a:pPr>
            <a:r>
              <a:rPr kumimoji="0" lang="en-US" sz="1600" b="1" i="0" u="none" strike="noStrike" kern="1200" cap="none" spc="-56" normalizeH="0" baseline="0" noProof="0" dirty="0">
                <a:ln>
                  <a:noFill/>
                </a:ln>
                <a:solidFill>
                  <a:srgbClr val="272525"/>
                </a:solidFill>
                <a:effectLst/>
                <a:uLnTx/>
                <a:uFillTx/>
                <a:latin typeface="Avenir Book" panose="02000503020000020003" pitchFamily="2" charset="0"/>
                <a:ea typeface="Inter Bold" pitchFamily="34" charset="-122"/>
                <a:cs typeface="+mn-cs"/>
              </a:rPr>
              <a:t>Case stream webinars</a:t>
            </a:r>
            <a:endParaRPr kumimoji="0" lang="en-US" sz="16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sp>
        <p:nvSpPr>
          <p:cNvPr id="42" name="Text 12">
            <a:extLst>
              <a:ext uri="{FF2B5EF4-FFF2-40B4-BE49-F238E27FC236}">
                <a16:creationId xmlns:a16="http://schemas.microsoft.com/office/drawing/2014/main" id="{589B83D6-81B5-FB2D-2A59-69FE57D0F5AB}"/>
              </a:ext>
            </a:extLst>
          </p:cNvPr>
          <p:cNvSpPr/>
          <p:nvPr/>
        </p:nvSpPr>
        <p:spPr>
          <a:xfrm>
            <a:off x="8683427" y="6090961"/>
            <a:ext cx="2534344" cy="907257"/>
          </a:xfrm>
          <a:prstGeom prst="rect">
            <a:avLst/>
          </a:prstGeom>
          <a:noFill/>
          <a:ln/>
        </p:spPr>
        <p:txBody>
          <a:bodyPr wrap="square" lIns="0" tIns="0" rIns="0" bIns="0" rtlCol="0" anchor="t"/>
          <a:lstStyle/>
          <a:p>
            <a:pPr marL="0" marR="0" lvl="0" indent="0" algn="l" defTabSz="914400" rtl="0" eaLnBrk="1" fontAlgn="auto" latinLnBrk="0" hangingPunct="1">
              <a:lnSpc>
                <a:spcPts val="2375"/>
              </a:lnSpc>
              <a:spcBef>
                <a:spcPts val="0"/>
              </a:spcBef>
              <a:spcAft>
                <a:spcPts val="0"/>
              </a:spcAft>
              <a:buClrTx/>
              <a:buSzTx/>
              <a:buFontTx/>
              <a:buNone/>
              <a:tabLst/>
              <a:defRPr/>
            </a:pPr>
            <a:r>
              <a:rPr kumimoji="0" lang="en-US" sz="1200" b="0" i="0" u="none" strike="noStrike" kern="1200" cap="none" spc="-30" normalizeH="0" baseline="0" noProof="0" dirty="0">
                <a:ln>
                  <a:noFill/>
                </a:ln>
                <a:solidFill>
                  <a:srgbClr val="272525"/>
                </a:solidFill>
                <a:effectLst/>
                <a:uLnTx/>
                <a:uFillTx/>
                <a:latin typeface="Avenir Book" panose="02000503020000020003" pitchFamily="2" charset="0"/>
                <a:ea typeface="Inter" pitchFamily="34" charset="-122"/>
                <a:cs typeface="Inter" pitchFamily="34" charset="-120"/>
              </a:rPr>
              <a:t>Bimonthly webinars with case reviews by national and international experts</a:t>
            </a:r>
            <a:endPar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pic>
        <p:nvPicPr>
          <p:cNvPr id="45" name="Graphic 44" descr="Stopwatch with solid fill">
            <a:extLst>
              <a:ext uri="{FF2B5EF4-FFF2-40B4-BE49-F238E27FC236}">
                <a16:creationId xmlns:a16="http://schemas.microsoft.com/office/drawing/2014/main" id="{E5688A87-90E5-64DA-64D8-CC6F0910165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394113" y="1388187"/>
            <a:ext cx="460970" cy="460970"/>
          </a:xfrm>
          <a:prstGeom prst="rect">
            <a:avLst/>
          </a:prstGeom>
        </p:spPr>
      </p:pic>
      <p:pic>
        <p:nvPicPr>
          <p:cNvPr id="47" name="Graphic 46" descr="Questions with solid fill">
            <a:extLst>
              <a:ext uri="{FF2B5EF4-FFF2-40B4-BE49-F238E27FC236}">
                <a16:creationId xmlns:a16="http://schemas.microsoft.com/office/drawing/2014/main" id="{47D6B1FE-2CD6-62F4-9CA4-A565072C711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399592" y="5670866"/>
            <a:ext cx="460971" cy="460971"/>
          </a:xfrm>
          <a:prstGeom prst="rect">
            <a:avLst/>
          </a:prstGeom>
        </p:spPr>
      </p:pic>
      <p:grpSp>
        <p:nvGrpSpPr>
          <p:cNvPr id="23" name="Group 22">
            <a:extLst>
              <a:ext uri="{FF2B5EF4-FFF2-40B4-BE49-F238E27FC236}">
                <a16:creationId xmlns:a16="http://schemas.microsoft.com/office/drawing/2014/main" id="{9DB9809A-88D0-5DEF-1D4A-CEC4B759C3F5}"/>
              </a:ext>
            </a:extLst>
          </p:cNvPr>
          <p:cNvGrpSpPr/>
          <p:nvPr/>
        </p:nvGrpSpPr>
        <p:grpSpPr>
          <a:xfrm>
            <a:off x="0" y="0"/>
            <a:ext cx="12192000" cy="489395"/>
            <a:chOff x="0" y="0"/>
            <a:chExt cx="12192000" cy="489395"/>
          </a:xfrm>
        </p:grpSpPr>
        <p:sp>
          <p:nvSpPr>
            <p:cNvPr id="18" name="Rectangle 17">
              <a:extLst>
                <a:ext uri="{FF2B5EF4-FFF2-40B4-BE49-F238E27FC236}">
                  <a16:creationId xmlns:a16="http://schemas.microsoft.com/office/drawing/2014/main" id="{F91053DB-E2C8-54AC-6503-BC88AD7E9A53}"/>
                </a:ext>
              </a:extLst>
            </p:cNvPr>
            <p:cNvSpPr/>
            <p:nvPr/>
          </p:nvSpPr>
          <p:spPr>
            <a:xfrm>
              <a:off x="0" y="0"/>
              <a:ext cx="12192000" cy="489395"/>
            </a:xfrm>
            <a:prstGeom prst="rect">
              <a:avLst/>
            </a:prstGeom>
            <a:solidFill>
              <a:srgbClr val="1677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5" name="Picture 14">
              <a:extLst>
                <a:ext uri="{FF2B5EF4-FFF2-40B4-BE49-F238E27FC236}">
                  <a16:creationId xmlns:a16="http://schemas.microsoft.com/office/drawing/2014/main" id="{779D39D4-8EDA-2657-D893-3C2DF2B72EDA}"/>
                </a:ext>
              </a:extLst>
            </p:cNvPr>
            <p:cNvPicPr>
              <a:picLocks noChangeAspect="1"/>
            </p:cNvPicPr>
            <p:nvPr/>
          </p:nvPicPr>
          <p:blipFill>
            <a:blip r:embed="rId15" cstate="email">
              <a:extLst>
                <a:ext uri="{28A0092B-C50C-407E-A947-70E740481C1C}">
                  <a14:useLocalDpi xmlns:a14="http://schemas.microsoft.com/office/drawing/2010/main"/>
                </a:ext>
              </a:extLst>
            </a:blip>
            <a:srcRect/>
            <a:stretch/>
          </p:blipFill>
          <p:spPr>
            <a:xfrm>
              <a:off x="10944992" y="20548"/>
              <a:ext cx="1171035" cy="428955"/>
            </a:xfrm>
            <a:prstGeom prst="rect">
              <a:avLst/>
            </a:prstGeom>
          </p:spPr>
        </p:pic>
      </p:grpSp>
      <p:pic>
        <p:nvPicPr>
          <p:cNvPr id="21" name="Picture 20">
            <a:extLst>
              <a:ext uri="{FF2B5EF4-FFF2-40B4-BE49-F238E27FC236}">
                <a16:creationId xmlns:a16="http://schemas.microsoft.com/office/drawing/2014/main" id="{4E7F82A3-6B8E-7E38-3A1C-858CECD17D91}"/>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752360" y="5104564"/>
            <a:ext cx="1576346" cy="1502456"/>
          </a:xfrm>
          <a:prstGeom prst="rect">
            <a:avLst/>
          </a:prstGeom>
        </p:spPr>
      </p:pic>
      <p:pic>
        <p:nvPicPr>
          <p:cNvPr id="6" name="Image 1" descr="preencoded.png">
            <a:extLst>
              <a:ext uri="{FF2B5EF4-FFF2-40B4-BE49-F238E27FC236}">
                <a16:creationId xmlns:a16="http://schemas.microsoft.com/office/drawing/2014/main" id="{A7B3A076-B9DE-C18E-6649-FA988A7966B1}"/>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8122054" y="5599430"/>
            <a:ext cx="460970" cy="460970"/>
          </a:xfrm>
          <a:prstGeom prst="rect">
            <a:avLst/>
          </a:prstGeom>
        </p:spPr>
      </p:pic>
      <p:sp>
        <p:nvSpPr>
          <p:cNvPr id="2" name="Text 0">
            <a:extLst>
              <a:ext uri="{FF2B5EF4-FFF2-40B4-BE49-F238E27FC236}">
                <a16:creationId xmlns:a16="http://schemas.microsoft.com/office/drawing/2014/main" id="{05153AEB-7DF4-AAA7-8034-4B500820785B}"/>
              </a:ext>
            </a:extLst>
          </p:cNvPr>
          <p:cNvSpPr/>
          <p:nvPr/>
        </p:nvSpPr>
        <p:spPr>
          <a:xfrm>
            <a:off x="4476152" y="602350"/>
            <a:ext cx="7073111" cy="1181298"/>
          </a:xfrm>
          <a:prstGeom prst="rect">
            <a:avLst/>
          </a:prstGeom>
          <a:noFill/>
          <a:ln/>
        </p:spPr>
        <p:txBody>
          <a:bodyPr wrap="square" lIns="0" tIns="0" rIns="0" bIns="0" rtlCol="0" anchor="t"/>
          <a:lstStyle/>
          <a:p>
            <a:pPr marL="0" marR="0" lvl="0" indent="0" algn="l" defTabSz="914400" rtl="0" eaLnBrk="1" fontAlgn="auto" latinLnBrk="0" hangingPunct="1">
              <a:lnSpc>
                <a:spcPts val="4625"/>
              </a:lnSpc>
              <a:spcBef>
                <a:spcPts val="0"/>
              </a:spcBef>
              <a:spcAft>
                <a:spcPts val="0"/>
              </a:spcAft>
              <a:buClrTx/>
              <a:buSzTx/>
              <a:buFontTx/>
              <a:buNone/>
              <a:tabLst/>
              <a:defRPr/>
            </a:pPr>
            <a:r>
              <a:rPr kumimoji="0" lang="en-US" sz="3200" b="1" i="0" u="none" strike="noStrike" kern="1200" cap="none" spc="-112" normalizeH="0" baseline="0" noProof="0" dirty="0">
                <a:ln>
                  <a:noFill/>
                </a:ln>
                <a:solidFill>
                  <a:prstClr val="black"/>
                </a:solidFill>
                <a:effectLst/>
                <a:uLnTx/>
                <a:uFillTx/>
                <a:latin typeface="Avenir Book" panose="02000503020000020003" pitchFamily="2" charset="0"/>
                <a:ea typeface="Inter Bold" pitchFamily="34" charset="-122"/>
                <a:cs typeface="Inter Bold" pitchFamily="34" charset="-120"/>
              </a:rPr>
              <a:t>The EPC membership </a:t>
            </a:r>
            <a:r>
              <a:rPr kumimoji="0" lang="en-US" sz="3200" b="1" i="0" u="none" strike="noStrike" kern="1200" cap="none" spc="-112" normalizeH="0" baseline="0" noProof="0" dirty="0" err="1">
                <a:ln>
                  <a:noFill/>
                </a:ln>
                <a:solidFill>
                  <a:prstClr val="black"/>
                </a:solidFill>
                <a:effectLst/>
                <a:uLnTx/>
                <a:uFillTx/>
                <a:latin typeface="Avenir Book" panose="02000503020000020003" pitchFamily="2" charset="0"/>
                <a:ea typeface="Inter Bold" pitchFamily="34" charset="-122"/>
                <a:cs typeface="Inter Bold" pitchFamily="34" charset="-120"/>
              </a:rPr>
              <a:t>programme</a:t>
            </a:r>
            <a:endParaRPr kumimoji="0" lang="en-US" sz="32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pic>
        <p:nvPicPr>
          <p:cNvPr id="3" name="Picture 4" descr="IETA">
            <a:extLst>
              <a:ext uri="{FF2B5EF4-FFF2-40B4-BE49-F238E27FC236}">
                <a16:creationId xmlns:a16="http://schemas.microsoft.com/office/drawing/2014/main" id="{1992AB02-7B87-5A0A-61A8-55127CDFACE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52360" y="3008763"/>
            <a:ext cx="1576346" cy="15301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urple square with white text and a colorful hourglass&#10;&#10;AI-generated content may be incorrect.">
            <a:extLst>
              <a:ext uri="{FF2B5EF4-FFF2-40B4-BE49-F238E27FC236}">
                <a16:creationId xmlns:a16="http://schemas.microsoft.com/office/drawing/2014/main" id="{5350D7F4-CE43-27B0-B41B-54C3B697453A}"/>
              </a:ext>
            </a:extLst>
          </p:cNvPr>
          <p:cNvPicPr>
            <a:picLocks noChangeAspect="1"/>
          </p:cNvPicPr>
          <p:nvPr/>
        </p:nvPicPr>
        <p:blipFill>
          <a:blip r:embed="rId19"/>
          <a:stretch>
            <a:fillRect/>
          </a:stretch>
        </p:blipFill>
        <p:spPr>
          <a:xfrm>
            <a:off x="752360" y="854110"/>
            <a:ext cx="1576346" cy="1537583"/>
          </a:xfrm>
          <a:prstGeom prst="rect">
            <a:avLst/>
          </a:prstGeom>
        </p:spPr>
      </p:pic>
      <mc:AlternateContent xmlns:mc="http://schemas.openxmlformats.org/markup-compatibility/2006" xmlns:p14="http://schemas.microsoft.com/office/powerpoint/2010/main">
        <mc:Choice Requires="p14">
          <p:contentPart p14:bwMode="auto" r:id="rId20">
            <p14:nvContentPartPr>
              <p14:cNvPr id="52" name="Ink 51">
                <a:extLst>
                  <a:ext uri="{FF2B5EF4-FFF2-40B4-BE49-F238E27FC236}">
                    <a16:creationId xmlns:a16="http://schemas.microsoft.com/office/drawing/2014/main" id="{1F2DEE40-AEA4-DB70-F20B-8C50D4666929}"/>
                  </a:ext>
                </a:extLst>
              </p14:cNvPr>
              <p14:cNvContentPartPr/>
              <p14:nvPr/>
            </p14:nvContentPartPr>
            <p14:xfrm>
              <a:off x="7685287" y="4078479"/>
              <a:ext cx="4506712" cy="1581840"/>
            </p14:xfrm>
          </p:contentPart>
        </mc:Choice>
        <mc:Fallback xmlns="">
          <p:pic>
            <p:nvPicPr>
              <p:cNvPr id="52" name="Ink 51">
                <a:extLst>
                  <a:ext uri="{FF2B5EF4-FFF2-40B4-BE49-F238E27FC236}">
                    <a16:creationId xmlns:a16="http://schemas.microsoft.com/office/drawing/2014/main" id="{1F2DEE40-AEA4-DB70-F20B-8C50D4666929}"/>
                  </a:ext>
                </a:extLst>
              </p:cNvPr>
              <p:cNvPicPr/>
              <p:nvPr/>
            </p:nvPicPr>
            <p:blipFill>
              <a:blip r:embed="rId21"/>
              <a:stretch>
                <a:fillRect/>
              </a:stretch>
            </p:blipFill>
            <p:spPr>
              <a:xfrm>
                <a:off x="7649285" y="4042479"/>
                <a:ext cx="4578356" cy="1653480"/>
              </a:xfrm>
              <a:prstGeom prst="rect">
                <a:avLst/>
              </a:prstGeom>
            </p:spPr>
          </p:pic>
        </mc:Fallback>
      </mc:AlternateContent>
    </p:spTree>
    <p:extLst>
      <p:ext uri="{BB962C8B-B14F-4D97-AF65-F5344CB8AC3E}">
        <p14:creationId xmlns:p14="http://schemas.microsoft.com/office/powerpoint/2010/main" val="41914767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249B8395-C3C6-F573-D5A4-42C57F997819}"/>
              </a:ext>
            </a:extLst>
          </p:cNvPr>
          <p:cNvPicPr>
            <a:picLocks noChangeAspect="1"/>
          </p:cNvPicPr>
          <p:nvPr/>
        </p:nvPicPr>
        <p:blipFill>
          <a:blip r:embed="rId3" cstate="email">
            <a:extLst>
              <a:ext uri="{28A0092B-C50C-407E-A947-70E740481C1C}">
                <a14:useLocalDpi xmlns:a14="http://schemas.microsoft.com/office/drawing/2010/main"/>
              </a:ext>
            </a:extLst>
          </a:blip>
          <a:srcRect r="30406"/>
          <a:stretch>
            <a:fillRect/>
          </a:stretch>
        </p:blipFill>
        <p:spPr>
          <a:xfrm>
            <a:off x="7323827" y="4294372"/>
            <a:ext cx="4868174" cy="2563628"/>
          </a:xfrm>
          <a:prstGeom prst="rect">
            <a:avLst/>
          </a:prstGeom>
        </p:spPr>
      </p:pic>
      <p:pic>
        <p:nvPicPr>
          <p:cNvPr id="2" name="Picture 1">
            <a:extLst>
              <a:ext uri="{FF2B5EF4-FFF2-40B4-BE49-F238E27FC236}">
                <a16:creationId xmlns:a16="http://schemas.microsoft.com/office/drawing/2014/main" id="{F867FD8F-C85B-AD55-3D78-19F96DDF2813}"/>
              </a:ext>
            </a:extLst>
          </p:cNvPr>
          <p:cNvPicPr>
            <a:picLocks noChangeAspect="1"/>
          </p:cNvPicPr>
          <p:nvPr/>
        </p:nvPicPr>
        <p:blipFill>
          <a:blip r:embed="rId4" cstate="email">
            <a:extLst>
              <a:ext uri="{28A0092B-C50C-407E-A947-70E740481C1C}">
                <a14:useLocalDpi xmlns:a14="http://schemas.microsoft.com/office/drawing/2010/main"/>
              </a:ext>
            </a:extLst>
          </a:blip>
          <a:srcRect t="29003"/>
          <a:stretch>
            <a:fillRect/>
          </a:stretch>
        </p:blipFill>
        <p:spPr>
          <a:xfrm>
            <a:off x="0" y="0"/>
            <a:ext cx="7323826" cy="6858000"/>
          </a:xfrm>
          <a:prstGeom prst="rect">
            <a:avLst/>
          </a:prstGeom>
        </p:spPr>
      </p:pic>
      <p:grpSp>
        <p:nvGrpSpPr>
          <p:cNvPr id="5" name="Group 4">
            <a:extLst>
              <a:ext uri="{FF2B5EF4-FFF2-40B4-BE49-F238E27FC236}">
                <a16:creationId xmlns:a16="http://schemas.microsoft.com/office/drawing/2014/main" id="{2D3F0B6A-D8E8-380E-EFAD-0C1A430C1510}"/>
              </a:ext>
            </a:extLst>
          </p:cNvPr>
          <p:cNvGrpSpPr/>
          <p:nvPr/>
        </p:nvGrpSpPr>
        <p:grpSpPr>
          <a:xfrm>
            <a:off x="7458098" y="104820"/>
            <a:ext cx="4599632" cy="1146638"/>
            <a:chOff x="7348529" y="4180358"/>
            <a:chExt cx="4599632" cy="1146638"/>
          </a:xfrm>
        </p:grpSpPr>
        <p:sp>
          <p:nvSpPr>
            <p:cNvPr id="6" name="Rectangle 5">
              <a:extLst>
                <a:ext uri="{FF2B5EF4-FFF2-40B4-BE49-F238E27FC236}">
                  <a16:creationId xmlns:a16="http://schemas.microsoft.com/office/drawing/2014/main" id="{31BF5532-1FE9-50F8-C988-A16FF4C0ED0A}"/>
                </a:ext>
              </a:extLst>
            </p:cNvPr>
            <p:cNvSpPr/>
            <p:nvPr/>
          </p:nvSpPr>
          <p:spPr>
            <a:xfrm>
              <a:off x="7348529" y="4180358"/>
              <a:ext cx="4599632" cy="1146638"/>
            </a:xfrm>
            <a:prstGeom prst="rect">
              <a:avLst/>
            </a:prstGeom>
            <a:ln>
              <a:solidFill>
                <a:srgbClr val="098BCC"/>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Text 11">
              <a:extLst>
                <a:ext uri="{FF2B5EF4-FFF2-40B4-BE49-F238E27FC236}">
                  <a16:creationId xmlns:a16="http://schemas.microsoft.com/office/drawing/2014/main" id="{C6521CA1-7860-8560-E31E-73D0C53F9D54}"/>
                </a:ext>
              </a:extLst>
            </p:cNvPr>
            <p:cNvSpPr/>
            <p:nvPr/>
          </p:nvSpPr>
          <p:spPr>
            <a:xfrm>
              <a:off x="8249040" y="4292434"/>
              <a:ext cx="3699121" cy="295275"/>
            </a:xfrm>
            <a:prstGeom prst="rect">
              <a:avLst/>
            </a:prstGeom>
            <a:noFill/>
            <a:ln/>
          </p:spPr>
          <p:txBody>
            <a:bodyPr wrap="square" lIns="0" tIns="0" rIns="0" bIns="0" rtlCol="0" anchor="t"/>
            <a:lstStyle/>
            <a:p>
              <a:pPr marL="0" marR="0" lvl="0" indent="0" algn="l" defTabSz="914400" rtl="0" eaLnBrk="1" fontAlgn="auto" latinLnBrk="0" hangingPunct="1">
                <a:lnSpc>
                  <a:spcPts val="2292"/>
                </a:lnSpc>
                <a:spcBef>
                  <a:spcPts val="0"/>
                </a:spcBef>
                <a:spcAft>
                  <a:spcPts val="0"/>
                </a:spcAft>
                <a:buClrTx/>
                <a:buSzTx/>
                <a:buFontTx/>
                <a:buNone/>
                <a:tabLst/>
                <a:defRPr/>
              </a:pPr>
              <a:r>
                <a:rPr kumimoji="0" lang="en-US" sz="1600" b="1" i="0" u="none" strike="noStrike" kern="1200" cap="none" spc="-56" normalizeH="0" baseline="0" noProof="0" dirty="0">
                  <a:ln>
                    <a:noFill/>
                  </a:ln>
                  <a:solidFill>
                    <a:srgbClr val="272525"/>
                  </a:solidFill>
                  <a:effectLst/>
                  <a:uLnTx/>
                  <a:uFillTx/>
                  <a:latin typeface="Avenir Book" panose="02000503020000020003" pitchFamily="2" charset="0"/>
                  <a:ea typeface="Inter Bold" pitchFamily="34" charset="-122"/>
                  <a:cs typeface="Inter Bold" pitchFamily="34" charset="-120"/>
                </a:rPr>
                <a:t>Access to ADNEX, IETA and M6 models</a:t>
              </a:r>
              <a:endParaRPr kumimoji="0" lang="en-US" sz="16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sp>
          <p:nvSpPr>
            <p:cNvPr id="8" name="Text 12">
              <a:extLst>
                <a:ext uri="{FF2B5EF4-FFF2-40B4-BE49-F238E27FC236}">
                  <a16:creationId xmlns:a16="http://schemas.microsoft.com/office/drawing/2014/main" id="{4BCE5E57-8E36-A197-B0A1-D483CF506631}"/>
                </a:ext>
              </a:extLst>
            </p:cNvPr>
            <p:cNvSpPr/>
            <p:nvPr/>
          </p:nvSpPr>
          <p:spPr>
            <a:xfrm>
              <a:off x="8272976" y="4589904"/>
              <a:ext cx="3495295" cy="638235"/>
            </a:xfrm>
            <a:prstGeom prst="rect">
              <a:avLst/>
            </a:prstGeom>
            <a:noFill/>
            <a:ln/>
          </p:spPr>
          <p:txBody>
            <a:bodyPr wrap="square" lIns="0" tIns="0" rIns="0" bIns="0" rtlCol="0" anchor="t"/>
            <a:lstStyle/>
            <a:p>
              <a:pPr marL="0" marR="0" lvl="0" indent="0" algn="l" defTabSz="914400" rtl="0" eaLnBrk="1" fontAlgn="auto" latinLnBrk="0" hangingPunct="1">
                <a:lnSpc>
                  <a:spcPts val="2375"/>
                </a:lnSpc>
                <a:spcBef>
                  <a:spcPts val="0"/>
                </a:spcBef>
                <a:spcAft>
                  <a:spcPts val="0"/>
                </a:spcAft>
                <a:buClrTx/>
                <a:buSzTx/>
                <a:buFontTx/>
                <a:buNone/>
                <a:tabLst/>
                <a:defRPr/>
              </a:pPr>
              <a:r>
                <a:rPr kumimoji="0" lang="en-US" sz="1200" b="0" i="0" u="none" strike="noStrike" kern="1200" cap="none" spc="-30" normalizeH="0" baseline="0" noProof="0" dirty="0">
                  <a:ln>
                    <a:noFill/>
                  </a:ln>
                  <a:solidFill>
                    <a:srgbClr val="272525"/>
                  </a:solidFill>
                  <a:effectLst/>
                  <a:uLnTx/>
                  <a:uFillTx/>
                  <a:latin typeface="Avenir Book" panose="02000503020000020003" pitchFamily="2" charset="0"/>
                  <a:ea typeface="Inter" pitchFamily="34" charset="-122"/>
                  <a:cs typeface="Inter" pitchFamily="34" charset="-120"/>
                </a:rPr>
                <a:t>Use compliant, robust web and phone apps in your practice. Phone, tablet, PC, laptop…</a:t>
              </a:r>
              <a:endPar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pic>
          <p:nvPicPr>
            <p:cNvPr id="9" name="Image 2" descr="preencoded.png">
              <a:extLst>
                <a:ext uri="{FF2B5EF4-FFF2-40B4-BE49-F238E27FC236}">
                  <a16:creationId xmlns:a16="http://schemas.microsoft.com/office/drawing/2014/main" id="{1B4537C6-F87D-DE2E-8FEF-8B1E0D59C3F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55008" y="4308442"/>
              <a:ext cx="460970" cy="460970"/>
            </a:xfrm>
            <a:prstGeom prst="rect">
              <a:avLst/>
            </a:prstGeom>
          </p:spPr>
        </p:pic>
      </p:grpSp>
    </p:spTree>
    <p:extLst>
      <p:ext uri="{BB962C8B-B14F-4D97-AF65-F5344CB8AC3E}">
        <p14:creationId xmlns:p14="http://schemas.microsoft.com/office/powerpoint/2010/main" val="11260081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249B8395-C3C6-F573-D5A4-42C57F997819}"/>
              </a:ext>
            </a:extLst>
          </p:cNvPr>
          <p:cNvPicPr>
            <a:picLocks noChangeAspect="1"/>
          </p:cNvPicPr>
          <p:nvPr/>
        </p:nvPicPr>
        <p:blipFill>
          <a:blip r:embed="rId3" cstate="email">
            <a:extLst>
              <a:ext uri="{28A0092B-C50C-407E-A947-70E740481C1C}">
                <a14:useLocalDpi xmlns:a14="http://schemas.microsoft.com/office/drawing/2010/main"/>
              </a:ext>
            </a:extLst>
          </a:blip>
          <a:srcRect r="30406"/>
          <a:stretch>
            <a:fillRect/>
          </a:stretch>
        </p:blipFill>
        <p:spPr>
          <a:xfrm>
            <a:off x="7323826" y="4625967"/>
            <a:ext cx="4868174" cy="2563628"/>
          </a:xfrm>
          <a:prstGeom prst="rect">
            <a:avLst/>
          </a:prstGeom>
        </p:spPr>
      </p:pic>
      <p:pic>
        <p:nvPicPr>
          <p:cNvPr id="2" name="Picture 1">
            <a:extLst>
              <a:ext uri="{FF2B5EF4-FFF2-40B4-BE49-F238E27FC236}">
                <a16:creationId xmlns:a16="http://schemas.microsoft.com/office/drawing/2014/main" id="{F867FD8F-C85B-AD55-3D78-19F96DDF2813}"/>
              </a:ext>
            </a:extLst>
          </p:cNvPr>
          <p:cNvPicPr>
            <a:picLocks noChangeAspect="1"/>
          </p:cNvPicPr>
          <p:nvPr/>
        </p:nvPicPr>
        <p:blipFill>
          <a:blip r:embed="rId4" cstate="email">
            <a:extLst>
              <a:ext uri="{28A0092B-C50C-407E-A947-70E740481C1C}">
                <a14:useLocalDpi xmlns:a14="http://schemas.microsoft.com/office/drawing/2010/main"/>
              </a:ext>
            </a:extLst>
          </a:blip>
          <a:srcRect t="29003"/>
          <a:stretch>
            <a:fillRect/>
          </a:stretch>
        </p:blipFill>
        <p:spPr>
          <a:xfrm>
            <a:off x="0" y="0"/>
            <a:ext cx="7323826" cy="6858000"/>
          </a:xfrm>
          <a:prstGeom prst="rect">
            <a:avLst/>
          </a:prstGeom>
        </p:spPr>
      </p:pic>
      <p:grpSp>
        <p:nvGrpSpPr>
          <p:cNvPr id="5" name="Group 4">
            <a:extLst>
              <a:ext uri="{FF2B5EF4-FFF2-40B4-BE49-F238E27FC236}">
                <a16:creationId xmlns:a16="http://schemas.microsoft.com/office/drawing/2014/main" id="{ED4052AF-3EFE-61AA-B435-D4216EE2C79F}"/>
              </a:ext>
            </a:extLst>
          </p:cNvPr>
          <p:cNvGrpSpPr/>
          <p:nvPr/>
        </p:nvGrpSpPr>
        <p:grpSpPr>
          <a:xfrm>
            <a:off x="7516168" y="139673"/>
            <a:ext cx="4599632" cy="1526873"/>
            <a:chOff x="7348529" y="4180357"/>
            <a:chExt cx="4599632" cy="1526873"/>
          </a:xfrm>
        </p:grpSpPr>
        <p:sp>
          <p:nvSpPr>
            <p:cNvPr id="6" name="Rectangle 5">
              <a:extLst>
                <a:ext uri="{FF2B5EF4-FFF2-40B4-BE49-F238E27FC236}">
                  <a16:creationId xmlns:a16="http://schemas.microsoft.com/office/drawing/2014/main" id="{7836D588-52A0-8DEB-1D67-4BC8CDC8BB7E}"/>
                </a:ext>
              </a:extLst>
            </p:cNvPr>
            <p:cNvSpPr/>
            <p:nvPr/>
          </p:nvSpPr>
          <p:spPr>
            <a:xfrm>
              <a:off x="7348529" y="4180357"/>
              <a:ext cx="4599632" cy="1407773"/>
            </a:xfrm>
            <a:prstGeom prst="rect">
              <a:avLst/>
            </a:prstGeom>
            <a:ln>
              <a:solidFill>
                <a:srgbClr val="098BCC"/>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Text 11">
              <a:extLst>
                <a:ext uri="{FF2B5EF4-FFF2-40B4-BE49-F238E27FC236}">
                  <a16:creationId xmlns:a16="http://schemas.microsoft.com/office/drawing/2014/main" id="{4AA8BE92-937E-3ED7-D770-F653146B7CD1}"/>
                </a:ext>
              </a:extLst>
            </p:cNvPr>
            <p:cNvSpPr/>
            <p:nvPr/>
          </p:nvSpPr>
          <p:spPr>
            <a:xfrm>
              <a:off x="8249040" y="4391290"/>
              <a:ext cx="3699121" cy="295275"/>
            </a:xfrm>
            <a:prstGeom prst="rect">
              <a:avLst/>
            </a:prstGeom>
            <a:noFill/>
            <a:ln/>
          </p:spPr>
          <p:txBody>
            <a:bodyPr wrap="square" lIns="0" tIns="0" rIns="0" bIns="0" rtlCol="0" anchor="t"/>
            <a:lstStyle/>
            <a:p>
              <a:pPr marL="0" marR="0" lvl="0" indent="0" algn="l" defTabSz="914400" rtl="0" eaLnBrk="1" fontAlgn="auto" latinLnBrk="0" hangingPunct="1">
                <a:lnSpc>
                  <a:spcPts val="2292"/>
                </a:lnSpc>
                <a:spcBef>
                  <a:spcPts val="0"/>
                </a:spcBef>
                <a:spcAft>
                  <a:spcPts val="0"/>
                </a:spcAft>
                <a:buClrTx/>
                <a:buSzTx/>
                <a:buFontTx/>
                <a:buNone/>
                <a:tabLst/>
                <a:defRPr/>
              </a:pPr>
              <a:r>
                <a:rPr kumimoji="0" lang="en-US" sz="1600" b="1" i="0" u="none" strike="noStrike" kern="1200" cap="none" spc="-56" normalizeH="0" baseline="0" noProof="0" dirty="0">
                  <a:ln>
                    <a:noFill/>
                  </a:ln>
                  <a:solidFill>
                    <a:srgbClr val="272525"/>
                  </a:solidFill>
                  <a:effectLst/>
                  <a:uLnTx/>
                  <a:uFillTx/>
                  <a:latin typeface="Avenir Book" panose="02000503020000020003" pitchFamily="2" charset="0"/>
                  <a:ea typeface="Inter Bold" pitchFamily="34" charset="-122"/>
                  <a:cs typeface="Inter Bold" pitchFamily="34" charset="-120"/>
                </a:rPr>
                <a:t>Early Pregnancy – PUV/PUL/M6</a:t>
              </a:r>
              <a:endParaRPr kumimoji="0" lang="en-US" sz="16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sp>
          <p:nvSpPr>
            <p:cNvPr id="8" name="Text 12">
              <a:extLst>
                <a:ext uri="{FF2B5EF4-FFF2-40B4-BE49-F238E27FC236}">
                  <a16:creationId xmlns:a16="http://schemas.microsoft.com/office/drawing/2014/main" id="{1D539ADB-91AC-DA0B-2412-357E475FEE20}"/>
                </a:ext>
              </a:extLst>
            </p:cNvPr>
            <p:cNvSpPr/>
            <p:nvPr/>
          </p:nvSpPr>
          <p:spPr>
            <a:xfrm>
              <a:off x="8272976" y="4799973"/>
              <a:ext cx="3495295" cy="907257"/>
            </a:xfrm>
            <a:prstGeom prst="rect">
              <a:avLst/>
            </a:prstGeom>
            <a:noFill/>
            <a:ln/>
          </p:spPr>
          <p:txBody>
            <a:bodyPr wrap="square" lIns="0" tIns="0" rIns="0" bIns="0" rtlCol="0" anchor="t"/>
            <a:lstStyle/>
            <a:p>
              <a:pPr marL="0" marR="0" lvl="0" indent="0" algn="l" defTabSz="914400" rtl="0" eaLnBrk="1" fontAlgn="auto" latinLnBrk="0" hangingPunct="1">
                <a:lnSpc>
                  <a:spcPts val="2375"/>
                </a:lnSpc>
                <a:spcBef>
                  <a:spcPts val="0"/>
                </a:spcBef>
                <a:spcAft>
                  <a:spcPts val="0"/>
                </a:spcAft>
                <a:buClrTx/>
                <a:buSzTx/>
                <a:buFontTx/>
                <a:buNone/>
                <a:tabLst/>
                <a:defRPr/>
              </a:pPr>
              <a:r>
                <a:rPr kumimoji="0" lang="en-US" sz="1200" b="0" i="0" u="none" strike="noStrike" kern="1200" cap="none" spc="-30" normalizeH="0" baseline="0" noProof="0" dirty="0">
                  <a:ln>
                    <a:noFill/>
                  </a:ln>
                  <a:solidFill>
                    <a:srgbClr val="272525"/>
                  </a:solidFill>
                  <a:effectLst/>
                  <a:uLnTx/>
                  <a:uFillTx/>
                  <a:latin typeface="Avenir Book" panose="02000503020000020003" pitchFamily="2" charset="0"/>
                  <a:ea typeface="Inter" pitchFamily="34" charset="-122"/>
                  <a:cs typeface="Inter" pitchFamily="34" charset="-120"/>
                </a:rPr>
                <a:t>Use compliant, robust web and phone apps in your practice. Phone, tablet, PC, laptop.</a:t>
              </a:r>
              <a:endPar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pic>
          <p:nvPicPr>
            <p:cNvPr id="9" name="Image 2" descr="preencoded.png">
              <a:extLst>
                <a:ext uri="{FF2B5EF4-FFF2-40B4-BE49-F238E27FC236}">
                  <a16:creationId xmlns:a16="http://schemas.microsoft.com/office/drawing/2014/main" id="{569DF741-B1D4-535C-EFB4-3774E6148E1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55008" y="4308442"/>
              <a:ext cx="460970" cy="460970"/>
            </a:xfrm>
            <a:prstGeom prst="rect">
              <a:avLst/>
            </a:prstGeom>
          </p:spPr>
        </p:pic>
      </p:grpSp>
      <p:pic>
        <p:nvPicPr>
          <p:cNvPr id="10" name="Picture 9" descr="A screenshot of a graph&#10;&#10;AI-generated content may be incorrect.">
            <a:extLst>
              <a:ext uri="{FF2B5EF4-FFF2-40B4-BE49-F238E27FC236}">
                <a16:creationId xmlns:a16="http://schemas.microsoft.com/office/drawing/2014/main" id="{7139AC88-9807-71C4-6804-3452A8B02CF2}"/>
              </a:ext>
            </a:extLst>
          </p:cNvPr>
          <p:cNvPicPr>
            <a:picLocks noChangeAspect="1"/>
          </p:cNvPicPr>
          <p:nvPr/>
        </p:nvPicPr>
        <p:blipFill>
          <a:blip r:embed="rId6"/>
          <a:stretch>
            <a:fillRect/>
          </a:stretch>
        </p:blipFill>
        <p:spPr>
          <a:xfrm>
            <a:off x="2366048" y="711573"/>
            <a:ext cx="2502127" cy="5434853"/>
          </a:xfrm>
          <a:prstGeom prst="rect">
            <a:avLst/>
          </a:prstGeom>
        </p:spPr>
      </p:pic>
      <p:pic>
        <p:nvPicPr>
          <p:cNvPr id="4" name="Picture 3" descr="A screenshot of a computer&#10;&#10;AI-generated content may be incorrect.">
            <a:extLst>
              <a:ext uri="{FF2B5EF4-FFF2-40B4-BE49-F238E27FC236}">
                <a16:creationId xmlns:a16="http://schemas.microsoft.com/office/drawing/2014/main" id="{5BC9C2D8-F049-8D7F-C240-E5E82813E144}"/>
              </a:ext>
            </a:extLst>
          </p:cNvPr>
          <p:cNvPicPr>
            <a:picLocks noChangeAspect="1"/>
          </p:cNvPicPr>
          <p:nvPr/>
        </p:nvPicPr>
        <p:blipFill>
          <a:blip r:embed="rId7"/>
          <a:srcRect l="25158" t="33134" r="25506" b="27744"/>
          <a:stretch>
            <a:fillRect/>
          </a:stretch>
        </p:blipFill>
        <p:spPr>
          <a:xfrm>
            <a:off x="7516168" y="2048868"/>
            <a:ext cx="4572000" cy="1956577"/>
          </a:xfrm>
          <a:prstGeom prst="rect">
            <a:avLst/>
          </a:prstGeom>
        </p:spPr>
      </p:pic>
    </p:spTree>
    <p:extLst>
      <p:ext uri="{BB962C8B-B14F-4D97-AF65-F5344CB8AC3E}">
        <p14:creationId xmlns:p14="http://schemas.microsoft.com/office/powerpoint/2010/main" val="14174988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E5EEA-09F0-F538-36F1-61818728F3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289DDA-EA9B-5A13-B92A-EB0505528FD5}"/>
              </a:ext>
            </a:extLst>
          </p:cNvPr>
          <p:cNvSpPr>
            <a:spLocks noGrp="1"/>
          </p:cNvSpPr>
          <p:nvPr>
            <p:ph type="title"/>
          </p:nvPr>
        </p:nvSpPr>
        <p:spPr/>
        <p:txBody>
          <a:bodyPr/>
          <a:lstStyle/>
          <a:p>
            <a:r>
              <a:rPr lang="en-US" dirty="0"/>
              <a:t>Learn more?</a:t>
            </a:r>
          </a:p>
        </p:txBody>
      </p:sp>
      <p:sp>
        <p:nvSpPr>
          <p:cNvPr id="3" name="Text Placeholder 2">
            <a:extLst>
              <a:ext uri="{FF2B5EF4-FFF2-40B4-BE49-F238E27FC236}">
                <a16:creationId xmlns:a16="http://schemas.microsoft.com/office/drawing/2014/main" id="{4C47AA08-BB52-20BD-DA2E-42E90D46AC32}"/>
              </a:ext>
            </a:extLst>
          </p:cNvPr>
          <p:cNvSpPr>
            <a:spLocks noGrp="1"/>
          </p:cNvSpPr>
          <p:nvPr>
            <p:ph type="body" idx="1"/>
          </p:nvPr>
        </p:nvSpPr>
        <p:spPr>
          <a:xfrm>
            <a:off x="838200" y="1424792"/>
            <a:ext cx="10747159" cy="4351338"/>
          </a:xfrm>
        </p:spPr>
        <p:txBody>
          <a:bodyPr/>
          <a:lstStyle/>
          <a:p>
            <a:pPr marL="114300" indent="0">
              <a:buNone/>
            </a:pPr>
            <a:r>
              <a:rPr lang="en-US" dirty="0"/>
              <a:t>IOTA and Gynaia are rolling out the new ovarian, uterine and early pregnancy training &amp; certification </a:t>
            </a:r>
            <a:r>
              <a:rPr lang="en-US" dirty="0" err="1"/>
              <a:t>programmes</a:t>
            </a:r>
            <a:r>
              <a:rPr lang="en-US" dirty="0"/>
              <a:t>, ADNEX app, case database, webinars, and much more.</a:t>
            </a:r>
            <a:endParaRPr lang="en-US" i="1" dirty="0"/>
          </a:p>
          <a:p>
            <a:pPr marL="114300" indent="0">
              <a:buNone/>
            </a:pPr>
            <a:endParaRPr lang="en-US" dirty="0"/>
          </a:p>
          <a:p>
            <a:pPr marL="114300" indent="0">
              <a:buNone/>
            </a:pPr>
            <a:r>
              <a:rPr lang="en-US" dirty="0"/>
              <a:t>Get in touch:</a:t>
            </a:r>
          </a:p>
          <a:p>
            <a:pPr marL="114300" indent="0">
              <a:buNone/>
            </a:pPr>
            <a:r>
              <a:rPr lang="en-US" dirty="0">
                <a:hlinkClick r:id="rId2"/>
              </a:rPr>
              <a:t>info@gynaia.com</a:t>
            </a:r>
            <a:endParaRPr lang="en-US" dirty="0"/>
          </a:p>
          <a:p>
            <a:pPr marL="114300" indent="0">
              <a:buNone/>
            </a:pPr>
            <a:r>
              <a:rPr lang="en-US" dirty="0">
                <a:hlinkClick r:id="rId3"/>
              </a:rPr>
              <a:t>www.gynaia.com</a:t>
            </a:r>
            <a:endParaRPr lang="en-US" dirty="0"/>
          </a:p>
          <a:p>
            <a:pPr marL="114300" indent="0">
              <a:buNone/>
            </a:pPr>
            <a:endParaRPr lang="en-US" dirty="0"/>
          </a:p>
          <a:p>
            <a:pPr marL="114300" indent="0">
              <a:buNone/>
            </a:pPr>
            <a:endParaRPr lang="en-US" dirty="0"/>
          </a:p>
        </p:txBody>
      </p:sp>
      <p:grpSp>
        <p:nvGrpSpPr>
          <p:cNvPr id="17" name="Group 16">
            <a:extLst>
              <a:ext uri="{FF2B5EF4-FFF2-40B4-BE49-F238E27FC236}">
                <a16:creationId xmlns:a16="http://schemas.microsoft.com/office/drawing/2014/main" id="{A9AF850C-FDA3-556F-708B-9B284EC8C3D1}"/>
              </a:ext>
            </a:extLst>
          </p:cNvPr>
          <p:cNvGrpSpPr/>
          <p:nvPr/>
        </p:nvGrpSpPr>
        <p:grpSpPr>
          <a:xfrm>
            <a:off x="6082054" y="2925948"/>
            <a:ext cx="4850704" cy="3048967"/>
            <a:chOff x="3429001" y="2513806"/>
            <a:chExt cx="6953250" cy="4370548"/>
          </a:xfrm>
        </p:grpSpPr>
        <p:sp>
          <p:nvSpPr>
            <p:cNvPr id="18" name="Rounded Rectangle 17">
              <a:extLst>
                <a:ext uri="{FF2B5EF4-FFF2-40B4-BE49-F238E27FC236}">
                  <a16:creationId xmlns:a16="http://schemas.microsoft.com/office/drawing/2014/main" id="{74954288-072C-0A0F-F161-3E651600AD87}"/>
                </a:ext>
              </a:extLst>
            </p:cNvPr>
            <p:cNvSpPr/>
            <p:nvPr/>
          </p:nvSpPr>
          <p:spPr>
            <a:xfrm>
              <a:off x="3429001" y="2609852"/>
              <a:ext cx="6953250" cy="4274502"/>
            </a:xfrm>
            <a:prstGeom prst="roundRect">
              <a:avLst>
                <a:gd name="adj" fmla="val 4581"/>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 Same Side Corner Rectangle 18">
              <a:extLst>
                <a:ext uri="{FF2B5EF4-FFF2-40B4-BE49-F238E27FC236}">
                  <a16:creationId xmlns:a16="http://schemas.microsoft.com/office/drawing/2014/main" id="{88C05FAC-8F8B-E3CC-406B-42381F017E0D}"/>
                </a:ext>
              </a:extLst>
            </p:cNvPr>
            <p:cNvSpPr/>
            <p:nvPr/>
          </p:nvSpPr>
          <p:spPr>
            <a:xfrm>
              <a:off x="3429001" y="2513806"/>
              <a:ext cx="6953250" cy="381794"/>
            </a:xfrm>
            <a:prstGeom prst="round2SameRect">
              <a:avLst>
                <a:gd name="adj1" fmla="val 50000"/>
                <a:gd name="adj2" fmla="val 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2D24975-A80C-A6E6-35F6-6FEB195935E0}"/>
                </a:ext>
              </a:extLst>
            </p:cNvPr>
            <p:cNvSpPr/>
            <p:nvPr/>
          </p:nvSpPr>
          <p:spPr>
            <a:xfrm>
              <a:off x="3560245" y="2635147"/>
              <a:ext cx="139112" cy="139112"/>
            </a:xfrm>
            <a:prstGeom prst="ellipse">
              <a:avLst/>
            </a:prstGeom>
            <a:solidFill>
              <a:srgbClr val="F439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4C1B0C4-48FB-5FC2-6B8F-3EBCE5D42945}"/>
                </a:ext>
              </a:extLst>
            </p:cNvPr>
            <p:cNvSpPr/>
            <p:nvPr/>
          </p:nvSpPr>
          <p:spPr>
            <a:xfrm>
              <a:off x="4016707" y="2635147"/>
              <a:ext cx="139112" cy="139112"/>
            </a:xfrm>
            <a:prstGeom prst="ellipse">
              <a:avLst/>
            </a:prstGeom>
            <a:solidFill>
              <a:srgbClr val="28AA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6272439-686C-44C1-4D70-922E5F76A636}"/>
                </a:ext>
              </a:extLst>
            </p:cNvPr>
            <p:cNvSpPr/>
            <p:nvPr/>
          </p:nvSpPr>
          <p:spPr>
            <a:xfrm>
              <a:off x="3788476" y="2635147"/>
              <a:ext cx="139112" cy="139112"/>
            </a:xfrm>
            <a:prstGeom prst="ellipse">
              <a:avLst/>
            </a:prstGeom>
            <a:solidFill>
              <a:srgbClr val="F4B3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C8D2ED9-66F2-1F92-1A17-5FE8A4D7DE94}"/>
                </a:ext>
              </a:extLst>
            </p:cNvPr>
            <p:cNvSpPr/>
            <p:nvPr/>
          </p:nvSpPr>
          <p:spPr>
            <a:xfrm>
              <a:off x="4610095" y="2614216"/>
              <a:ext cx="180975" cy="18097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lumMod val="50000"/>
                      <a:lumOff val="50000"/>
                    </a:schemeClr>
                  </a:solidFill>
                  <a:sym typeface="Wingdings" pitchFamily="2" charset="2"/>
                </a:rPr>
                <a:t></a:t>
              </a:r>
              <a:r>
                <a:rPr lang="en-US" sz="800" dirty="0">
                  <a:solidFill>
                    <a:schemeClr val="tx1"/>
                  </a:solidFill>
                  <a:sym typeface="Wingdings" pitchFamily="2" charset="2"/>
                </a:rPr>
                <a:t> </a:t>
              </a:r>
              <a:endParaRPr lang="en-US" sz="800" dirty="0">
                <a:solidFill>
                  <a:schemeClr val="tx1"/>
                </a:solidFill>
              </a:endParaRPr>
            </a:p>
          </p:txBody>
        </p:sp>
        <p:sp>
          <p:nvSpPr>
            <p:cNvPr id="24" name="Oval 23">
              <a:extLst>
                <a:ext uri="{FF2B5EF4-FFF2-40B4-BE49-F238E27FC236}">
                  <a16:creationId xmlns:a16="http://schemas.microsoft.com/office/drawing/2014/main" id="{2CAECD03-5F82-1E0F-46E3-5C4C412F7833}"/>
                </a:ext>
              </a:extLst>
            </p:cNvPr>
            <p:cNvSpPr/>
            <p:nvPr/>
          </p:nvSpPr>
          <p:spPr>
            <a:xfrm>
              <a:off x="4881561" y="2614216"/>
              <a:ext cx="180975" cy="18097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lumMod val="50000"/>
                      <a:lumOff val="50000"/>
                    </a:schemeClr>
                  </a:solidFill>
                  <a:sym typeface="Wingdings" pitchFamily="2" charset="2"/>
                </a:rPr>
                <a:t></a:t>
              </a:r>
              <a:endParaRPr lang="en-US" sz="800" dirty="0">
                <a:solidFill>
                  <a:schemeClr val="tx1"/>
                </a:solidFill>
              </a:endParaRPr>
            </a:p>
          </p:txBody>
        </p:sp>
        <p:sp>
          <p:nvSpPr>
            <p:cNvPr id="25" name="Rounded Rectangle 24">
              <a:extLst>
                <a:ext uri="{FF2B5EF4-FFF2-40B4-BE49-F238E27FC236}">
                  <a16:creationId xmlns:a16="http://schemas.microsoft.com/office/drawing/2014/main" id="{C41D8B12-91A5-CFC4-1C1E-878CD835B252}"/>
                </a:ext>
              </a:extLst>
            </p:cNvPr>
            <p:cNvSpPr/>
            <p:nvPr/>
          </p:nvSpPr>
          <p:spPr>
            <a:xfrm>
              <a:off x="5222988" y="2616157"/>
              <a:ext cx="4921135" cy="177092"/>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1100" dirty="0">
                  <a:solidFill>
                    <a:schemeClr val="tx1">
                      <a:lumMod val="50000"/>
                      <a:lumOff val="50000"/>
                    </a:schemeClr>
                  </a:solidFill>
                  <a:latin typeface="Segoe UI Symbol" panose="020B0502040204020203" pitchFamily="34" charset="0"/>
                  <a:ea typeface="Segoe UI Symbol" panose="020B0502040204020203" pitchFamily="34" charset="0"/>
                  <a:cs typeface="Courier New" panose="02070309020205020404" pitchFamily="49" charset="0"/>
                </a:rPr>
                <a:t>🔍</a:t>
              </a:r>
            </a:p>
          </p:txBody>
        </p:sp>
      </p:grpSp>
      <p:pic>
        <p:nvPicPr>
          <p:cNvPr id="16" name="Picture 15">
            <a:extLst>
              <a:ext uri="{FF2B5EF4-FFF2-40B4-BE49-F238E27FC236}">
                <a16:creationId xmlns:a16="http://schemas.microsoft.com/office/drawing/2014/main" id="{8489BA31-0CCF-4A9F-7F39-2525CF54E3E7}"/>
              </a:ext>
            </a:extLst>
          </p:cNvPr>
          <p:cNvPicPr>
            <a:picLocks noChangeAspect="1"/>
          </p:cNvPicPr>
          <p:nvPr/>
        </p:nvPicPr>
        <p:blipFill>
          <a:blip r:embed="rId4"/>
          <a:stretch>
            <a:fillRect/>
          </a:stretch>
        </p:blipFill>
        <p:spPr>
          <a:xfrm>
            <a:off x="6152735" y="3273890"/>
            <a:ext cx="4688500" cy="2548395"/>
          </a:xfrm>
          <a:prstGeom prst="rect">
            <a:avLst/>
          </a:prstGeom>
        </p:spPr>
      </p:pic>
      <p:sp>
        <p:nvSpPr>
          <p:cNvPr id="29" name="TextBox 28">
            <a:extLst>
              <a:ext uri="{FF2B5EF4-FFF2-40B4-BE49-F238E27FC236}">
                <a16:creationId xmlns:a16="http://schemas.microsoft.com/office/drawing/2014/main" id="{609D0D79-0019-52AD-6932-924DA0B8157C}"/>
              </a:ext>
            </a:extLst>
          </p:cNvPr>
          <p:cNvSpPr txBox="1"/>
          <p:nvPr/>
        </p:nvSpPr>
        <p:spPr>
          <a:xfrm>
            <a:off x="6152735" y="5974915"/>
            <a:ext cx="3114919" cy="369332"/>
          </a:xfrm>
          <a:prstGeom prst="rect">
            <a:avLst/>
          </a:prstGeom>
          <a:noFill/>
        </p:spPr>
        <p:txBody>
          <a:bodyPr wrap="square">
            <a:spAutoFit/>
          </a:bodyPr>
          <a:lstStyle/>
          <a:p>
            <a:r>
              <a:rPr lang="en-US" dirty="0" err="1">
                <a:latin typeface="Alexandria" pitchFamily="2" charset="-78"/>
                <a:cs typeface="Alexandria" pitchFamily="2" charset="-78"/>
              </a:rPr>
              <a:t>www.gynaia.com</a:t>
            </a:r>
            <a:endParaRPr lang="en-US" dirty="0">
              <a:latin typeface="Alexandria" pitchFamily="2" charset="-78"/>
              <a:cs typeface="Alexandria" pitchFamily="2" charset="-78"/>
            </a:endParaRPr>
          </a:p>
        </p:txBody>
      </p:sp>
    </p:spTree>
    <p:extLst>
      <p:ext uri="{BB962C8B-B14F-4D97-AF65-F5344CB8AC3E}">
        <p14:creationId xmlns:p14="http://schemas.microsoft.com/office/powerpoint/2010/main" val="34745145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AD512B-234D-993D-F0EC-F1E17BD0DB95}"/>
              </a:ext>
            </a:extLst>
          </p:cNvPr>
          <p:cNvSpPr txBox="1"/>
          <p:nvPr/>
        </p:nvSpPr>
        <p:spPr>
          <a:xfrm>
            <a:off x="3736627" y="2923744"/>
            <a:ext cx="372685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Learn more at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hlinkClick r:id="rId2"/>
              </a:rPr>
              <a:t>www.gynaia.com</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&amp; </a:t>
            </a:r>
          </a:p>
        </p:txBody>
      </p:sp>
      <p:sp>
        <p:nvSpPr>
          <p:cNvPr id="3" name="Rounded Rectangle 2">
            <a:extLst>
              <a:ext uri="{FF2B5EF4-FFF2-40B4-BE49-F238E27FC236}">
                <a16:creationId xmlns:a16="http://schemas.microsoft.com/office/drawing/2014/main" id="{43C7E7CF-1710-0720-8B84-630D1641FE39}"/>
              </a:ext>
            </a:extLst>
          </p:cNvPr>
          <p:cNvSpPr/>
          <p:nvPr/>
        </p:nvSpPr>
        <p:spPr>
          <a:xfrm>
            <a:off x="7290486" y="2921603"/>
            <a:ext cx="1396576" cy="395416"/>
          </a:xfrm>
          <a:prstGeom prst="roundRect">
            <a:avLst>
              <a:gd name="adj" fmla="val 41667"/>
            </a:avLst>
          </a:prstGeom>
          <a:solidFill>
            <a:srgbClr val="7CD2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92C69"/>
                </a:solidFill>
                <a:effectLst/>
                <a:uLnTx/>
                <a:uFillTx/>
                <a:latin typeface="Aptos" panose="02110004020202020204"/>
                <a:ea typeface="+mn-ea"/>
                <a:cs typeface="+mn-cs"/>
              </a:rPr>
              <a:t>Become a Member</a:t>
            </a:r>
          </a:p>
        </p:txBody>
      </p:sp>
      <p:pic>
        <p:nvPicPr>
          <p:cNvPr id="4" name="Picture 3">
            <a:extLst>
              <a:ext uri="{FF2B5EF4-FFF2-40B4-BE49-F238E27FC236}">
                <a16:creationId xmlns:a16="http://schemas.microsoft.com/office/drawing/2014/main" id="{4217DCFB-35DC-B35B-53C3-8FABE4F625A7}"/>
              </a:ext>
            </a:extLst>
          </p:cNvPr>
          <p:cNvPicPr>
            <a:picLocks noChangeAspect="1"/>
          </p:cNvPicPr>
          <p:nvPr/>
        </p:nvPicPr>
        <p:blipFill>
          <a:blip r:embed="rId3"/>
          <a:stretch>
            <a:fillRect/>
          </a:stretch>
        </p:blipFill>
        <p:spPr>
          <a:xfrm>
            <a:off x="8348764" y="3191797"/>
            <a:ext cx="316323" cy="52413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7541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4AB573-F276-2771-8C34-401DABA3C145}"/>
              </a:ext>
            </a:extLst>
          </p:cNvPr>
          <p:cNvSpPr>
            <a:spLocks noGrp="1"/>
          </p:cNvSpPr>
          <p:nvPr>
            <p:ph type="title"/>
          </p:nvPr>
        </p:nvSpPr>
        <p:spPr/>
        <p:txBody>
          <a:bodyPr/>
          <a:lstStyle/>
          <a:p>
            <a:endParaRPr lang="nl-BE"/>
          </a:p>
        </p:txBody>
      </p:sp>
      <p:pic>
        <p:nvPicPr>
          <p:cNvPr id="5" name="Tijdelijke aanduiding voor inhoud 4" descr="Afbeelding met overdekt, massa&#10;&#10;Automatisch gegenereerde beschrijving">
            <a:extLst>
              <a:ext uri="{FF2B5EF4-FFF2-40B4-BE49-F238E27FC236}">
                <a16:creationId xmlns:a16="http://schemas.microsoft.com/office/drawing/2014/main" id="{C9A9E909-BD70-0952-B57E-9C89123988A3}"/>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4739" t="13230" b="5058"/>
          <a:stretch/>
        </p:blipFill>
        <p:spPr>
          <a:xfrm>
            <a:off x="5317633" y="0"/>
            <a:ext cx="6874367" cy="4941168"/>
          </a:xfrm>
        </p:spPr>
      </p:pic>
      <p:pic>
        <p:nvPicPr>
          <p:cNvPr id="7" name="Afbeelding 6" descr="Afbeelding met tekst, persoon, overdekt, plafond&#10;&#10;Automatisch gegenereerde beschrijving">
            <a:extLst>
              <a:ext uri="{FF2B5EF4-FFF2-40B4-BE49-F238E27FC236}">
                <a16:creationId xmlns:a16="http://schemas.microsoft.com/office/drawing/2014/main" id="{65009790-C6C7-056C-D5D3-0304D19ECB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96" y="0"/>
            <a:ext cx="6588224" cy="4941168"/>
          </a:xfrm>
          <a:prstGeom prst="rect">
            <a:avLst/>
          </a:prstGeom>
        </p:spPr>
      </p:pic>
      <p:pic>
        <p:nvPicPr>
          <p:cNvPr id="3" name="Afbeelding 2">
            <a:extLst>
              <a:ext uri="{FF2B5EF4-FFF2-40B4-BE49-F238E27FC236}">
                <a16:creationId xmlns:a16="http://schemas.microsoft.com/office/drawing/2014/main" id="{AB52C17E-442B-A4F8-44F0-F501E1CC2303}"/>
              </a:ext>
            </a:extLst>
          </p:cNvPr>
          <p:cNvPicPr>
            <a:picLocks noChangeAspect="1"/>
          </p:cNvPicPr>
          <p:nvPr/>
        </p:nvPicPr>
        <p:blipFill rotWithShape="1">
          <a:blip r:embed="rId4"/>
          <a:srcRect l="80121" t="27905" r="2160" b="18500"/>
          <a:stretch/>
        </p:blipFill>
        <p:spPr>
          <a:xfrm>
            <a:off x="4367808" y="2015360"/>
            <a:ext cx="5184576" cy="4410590"/>
          </a:xfrm>
          <a:prstGeom prst="rect">
            <a:avLst/>
          </a:prstGeom>
        </p:spPr>
      </p:pic>
      <p:pic>
        <p:nvPicPr>
          <p:cNvPr id="4" name="Picture 2" descr="http://homes.esat.kuleuven.be/~sistawww/biomed/iota/templates/iota/images/IOTA_logo_v4_2015.png">
            <a:extLst>
              <a:ext uri="{FF2B5EF4-FFF2-40B4-BE49-F238E27FC236}">
                <a16:creationId xmlns:a16="http://schemas.microsoft.com/office/drawing/2014/main" id="{30DBAE61-E45A-5156-4E05-1091098CD09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82593"/>
          <a:stretch/>
        </p:blipFill>
        <p:spPr bwMode="auto">
          <a:xfrm>
            <a:off x="4583832" y="2148598"/>
            <a:ext cx="918869" cy="86198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kstvak 5">
            <a:extLst>
              <a:ext uri="{FF2B5EF4-FFF2-40B4-BE49-F238E27FC236}">
                <a16:creationId xmlns:a16="http://schemas.microsoft.com/office/drawing/2014/main" id="{8F7E3D6E-3320-D154-8C05-10C9E96FBFDE}"/>
              </a:ext>
            </a:extLst>
          </p:cNvPr>
          <p:cNvSpPr txBox="1"/>
          <p:nvPr/>
        </p:nvSpPr>
        <p:spPr>
          <a:xfrm>
            <a:off x="7176120" y="2015361"/>
            <a:ext cx="2376264" cy="672058"/>
          </a:xfrm>
          <a:prstGeom prst="rect">
            <a:avLst/>
          </a:prstGeom>
          <a:solidFill>
            <a:srgbClr val="FF824B"/>
          </a:solidFill>
        </p:spPr>
        <p:txBody>
          <a:bodyPr wrap="square" rtlCol="0">
            <a:spAutoFit/>
          </a:bodyPr>
          <a:lstStyle/>
          <a:p>
            <a:r>
              <a:rPr lang="nl-NL" b="1" dirty="0">
                <a:solidFill>
                  <a:schemeClr val="bg1"/>
                </a:solidFill>
              </a:rPr>
              <a:t>10-12 April 2025</a:t>
            </a:r>
          </a:p>
          <a:p>
            <a:r>
              <a:rPr lang="nl-NL" dirty="0">
                <a:solidFill>
                  <a:schemeClr val="bg1"/>
                </a:solidFill>
              </a:rPr>
              <a:t>Leuven Belgium</a:t>
            </a:r>
            <a:endParaRPr lang="nl-BE" dirty="0">
              <a:solidFill>
                <a:schemeClr val="bg1"/>
              </a:solidFill>
            </a:endParaRPr>
          </a:p>
        </p:txBody>
      </p:sp>
    </p:spTree>
    <p:extLst>
      <p:ext uri="{BB962C8B-B14F-4D97-AF65-F5344CB8AC3E}">
        <p14:creationId xmlns:p14="http://schemas.microsoft.com/office/powerpoint/2010/main" val="3995357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9B988F9D-E7B2-464E-857E-B8EA15C1FA7E">
            <a:extLst>
              <a:ext uri="{FF2B5EF4-FFF2-40B4-BE49-F238E27FC236}">
                <a16:creationId xmlns:a16="http://schemas.microsoft.com/office/drawing/2014/main" id="{1CA89CD3-AA63-D007-AA44-70D14D8DDC9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526" t="5944" r="4286" b="5418"/>
          <a:stretch/>
        </p:blipFill>
        <p:spPr bwMode="auto">
          <a:xfrm>
            <a:off x="720000" y="1080000"/>
            <a:ext cx="9662635" cy="49341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el 1">
            <a:extLst>
              <a:ext uri="{FF2B5EF4-FFF2-40B4-BE49-F238E27FC236}">
                <a16:creationId xmlns:a16="http://schemas.microsoft.com/office/drawing/2014/main" id="{84AA7403-ADF5-B1E7-68B9-219771D4B1F7}"/>
              </a:ext>
            </a:extLst>
          </p:cNvPr>
          <p:cNvSpPr>
            <a:spLocks noGrp="1"/>
          </p:cNvSpPr>
          <p:nvPr>
            <p:ph type="title"/>
          </p:nvPr>
        </p:nvSpPr>
        <p:spPr>
          <a:xfrm>
            <a:off x="720000" y="180000"/>
            <a:ext cx="11112000" cy="900000"/>
          </a:xfrm>
        </p:spPr>
        <p:txBody>
          <a:bodyPr>
            <a:normAutofit/>
          </a:bodyPr>
          <a:lstStyle/>
          <a:p>
            <a:r>
              <a:rPr lang="nl-BE" dirty="0">
                <a:solidFill>
                  <a:srgbClr val="0070C0"/>
                </a:solidFill>
              </a:rPr>
              <a:t>IOTA</a:t>
            </a:r>
          </a:p>
        </p:txBody>
      </p:sp>
    </p:spTree>
    <p:extLst>
      <p:ext uri="{BB962C8B-B14F-4D97-AF65-F5344CB8AC3E}">
        <p14:creationId xmlns:p14="http://schemas.microsoft.com/office/powerpoint/2010/main" val="1028643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vector-world-map-v2.2-blank.jpg"/>
          <p:cNvPicPr>
            <a:picLocks noChangeAspect="1"/>
          </p:cNvPicPr>
          <p:nvPr/>
        </p:nvPicPr>
        <p:blipFill rotWithShape="1">
          <a:blip r:embed="rId2" cstate="print">
            <a:extLst>
              <a:ext uri="{28A0092B-C50C-407E-A947-70E740481C1C}">
                <a14:useLocalDpi xmlns:a14="http://schemas.microsoft.com/office/drawing/2010/main" val="0"/>
              </a:ext>
            </a:extLst>
          </a:blip>
          <a:srcRect l="2101" t="1445" r="7500" b="2744"/>
          <a:stretch/>
        </p:blipFill>
        <p:spPr>
          <a:xfrm>
            <a:off x="720000" y="667769"/>
            <a:ext cx="10056519" cy="6335886"/>
          </a:xfrm>
          <a:prstGeom prst="rect">
            <a:avLst/>
          </a:prstGeom>
        </p:spPr>
      </p:pic>
      <p:sp>
        <p:nvSpPr>
          <p:cNvPr id="4" name="Tekstvak 3"/>
          <p:cNvSpPr txBox="1"/>
          <p:nvPr/>
        </p:nvSpPr>
        <p:spPr>
          <a:xfrm>
            <a:off x="3588337" y="2978684"/>
            <a:ext cx="376271" cy="276963"/>
          </a:xfrm>
          <a:prstGeom prst="rect">
            <a:avLst/>
          </a:prstGeom>
          <a:noFill/>
        </p:spPr>
        <p:txBody>
          <a:bodyPr wrap="square" lIns="68544" tIns="34272" rIns="68544" bIns="34272" rtlCol="0">
            <a:spAutoFit/>
          </a:bodyPr>
          <a:lstStyle/>
          <a:p>
            <a:r>
              <a:rPr lang="nl-NL" sz="1350" dirty="0">
                <a:solidFill>
                  <a:srgbClr val="FF0000"/>
                </a:solidFill>
                <a:latin typeface="Wingdings"/>
                <a:ea typeface="Wingdings"/>
                <a:cs typeface="Wingdings"/>
                <a:sym typeface="Wingdings"/>
              </a:rPr>
              <a:t></a:t>
            </a:r>
            <a:endParaRPr lang="nl-NL" sz="1350" dirty="0">
              <a:solidFill>
                <a:srgbClr val="FF0000"/>
              </a:solidFill>
            </a:endParaRPr>
          </a:p>
        </p:txBody>
      </p:sp>
      <p:sp>
        <p:nvSpPr>
          <p:cNvPr id="5" name="Tekstvak 4"/>
          <p:cNvSpPr txBox="1"/>
          <p:nvPr/>
        </p:nvSpPr>
        <p:spPr>
          <a:xfrm>
            <a:off x="3094015" y="3672281"/>
            <a:ext cx="376271" cy="276963"/>
          </a:xfrm>
          <a:prstGeom prst="rect">
            <a:avLst/>
          </a:prstGeom>
          <a:noFill/>
        </p:spPr>
        <p:txBody>
          <a:bodyPr wrap="square" lIns="68544" tIns="34272" rIns="68544" bIns="34272" rtlCol="0">
            <a:spAutoFit/>
          </a:bodyPr>
          <a:lstStyle/>
          <a:p>
            <a:r>
              <a:rPr lang="nl-NL" sz="1350" dirty="0">
                <a:solidFill>
                  <a:srgbClr val="FF0000"/>
                </a:solidFill>
                <a:latin typeface="Wingdings"/>
                <a:ea typeface="Wingdings"/>
                <a:cs typeface="Wingdings"/>
                <a:sym typeface="Wingdings"/>
              </a:rPr>
              <a:t></a:t>
            </a:r>
            <a:endParaRPr lang="nl-NL" sz="1350" dirty="0">
              <a:solidFill>
                <a:srgbClr val="FF0000"/>
              </a:solidFill>
            </a:endParaRPr>
          </a:p>
        </p:txBody>
      </p:sp>
      <p:sp>
        <p:nvSpPr>
          <p:cNvPr id="6" name="Tekstvak 5"/>
          <p:cNvSpPr txBox="1"/>
          <p:nvPr/>
        </p:nvSpPr>
        <p:spPr>
          <a:xfrm>
            <a:off x="6051874" y="2471343"/>
            <a:ext cx="498521" cy="276963"/>
          </a:xfrm>
          <a:prstGeom prst="rect">
            <a:avLst/>
          </a:prstGeom>
          <a:noFill/>
        </p:spPr>
        <p:txBody>
          <a:bodyPr wrap="square" lIns="68544" tIns="34272" rIns="68544" bIns="34272" rtlCol="0">
            <a:spAutoFit/>
          </a:bodyPr>
          <a:lstStyle/>
          <a:p>
            <a:r>
              <a:rPr lang="nl-NL" sz="1350" dirty="0">
                <a:solidFill>
                  <a:srgbClr val="FF0000"/>
                </a:solidFill>
                <a:latin typeface="Wingdings"/>
                <a:ea typeface="Wingdings"/>
                <a:cs typeface="Wingdings"/>
                <a:sym typeface="Wingdings"/>
              </a:rPr>
              <a:t></a:t>
            </a:r>
            <a:endParaRPr lang="nl-NL" sz="1350" dirty="0">
              <a:solidFill>
                <a:srgbClr val="FF0000"/>
              </a:solidFill>
            </a:endParaRPr>
          </a:p>
        </p:txBody>
      </p:sp>
      <p:sp>
        <p:nvSpPr>
          <p:cNvPr id="7" name="Tekstvak 6"/>
          <p:cNvSpPr txBox="1"/>
          <p:nvPr/>
        </p:nvSpPr>
        <p:spPr>
          <a:xfrm>
            <a:off x="5577147" y="3351974"/>
            <a:ext cx="252928" cy="276963"/>
          </a:xfrm>
          <a:prstGeom prst="rect">
            <a:avLst/>
          </a:prstGeom>
          <a:noFill/>
        </p:spPr>
        <p:txBody>
          <a:bodyPr wrap="square" lIns="68544" tIns="34272" rIns="68544" bIns="34272" rtlCol="0">
            <a:spAutoFit/>
          </a:bodyPr>
          <a:lstStyle/>
          <a:p>
            <a:r>
              <a:rPr lang="nl-NL" sz="1350" dirty="0">
                <a:solidFill>
                  <a:srgbClr val="FF0000"/>
                </a:solidFill>
                <a:latin typeface="Wingdings"/>
                <a:ea typeface="Wingdings"/>
                <a:cs typeface="Wingdings"/>
                <a:sym typeface="Wingdings"/>
              </a:rPr>
              <a:t></a:t>
            </a:r>
            <a:endParaRPr lang="nl-NL" sz="1350" dirty="0">
              <a:solidFill>
                <a:srgbClr val="FF0000"/>
              </a:solidFill>
            </a:endParaRPr>
          </a:p>
        </p:txBody>
      </p:sp>
      <p:sp>
        <p:nvSpPr>
          <p:cNvPr id="8" name="Tekstvak 7"/>
          <p:cNvSpPr txBox="1"/>
          <p:nvPr/>
        </p:nvSpPr>
        <p:spPr>
          <a:xfrm>
            <a:off x="6421555" y="3218491"/>
            <a:ext cx="376271" cy="276963"/>
          </a:xfrm>
          <a:prstGeom prst="rect">
            <a:avLst/>
          </a:prstGeom>
          <a:noFill/>
        </p:spPr>
        <p:txBody>
          <a:bodyPr wrap="square" lIns="68544" tIns="34272" rIns="68544" bIns="34272" rtlCol="0">
            <a:spAutoFit/>
          </a:bodyPr>
          <a:lstStyle/>
          <a:p>
            <a:r>
              <a:rPr lang="nl-NL" sz="1350" dirty="0">
                <a:solidFill>
                  <a:srgbClr val="FF0000"/>
                </a:solidFill>
                <a:latin typeface="Wingdings"/>
                <a:ea typeface="Wingdings"/>
                <a:cs typeface="Wingdings"/>
                <a:sym typeface="Wingdings"/>
              </a:rPr>
              <a:t></a:t>
            </a:r>
            <a:endParaRPr lang="nl-NL" sz="1350" dirty="0">
              <a:solidFill>
                <a:srgbClr val="FF0000"/>
              </a:solidFill>
            </a:endParaRPr>
          </a:p>
        </p:txBody>
      </p:sp>
      <p:sp>
        <p:nvSpPr>
          <p:cNvPr id="9" name="Tekstvak 8"/>
          <p:cNvSpPr txBox="1"/>
          <p:nvPr/>
        </p:nvSpPr>
        <p:spPr>
          <a:xfrm>
            <a:off x="6013484" y="3227604"/>
            <a:ext cx="376271" cy="276963"/>
          </a:xfrm>
          <a:prstGeom prst="rect">
            <a:avLst/>
          </a:prstGeom>
          <a:noFill/>
        </p:spPr>
        <p:txBody>
          <a:bodyPr wrap="square" lIns="68544" tIns="34272" rIns="68544" bIns="34272" rtlCol="0">
            <a:spAutoFit/>
          </a:bodyPr>
          <a:lstStyle/>
          <a:p>
            <a:r>
              <a:rPr lang="nl-NL" sz="1350" dirty="0">
                <a:solidFill>
                  <a:srgbClr val="FF0000"/>
                </a:solidFill>
                <a:latin typeface="Wingdings"/>
                <a:ea typeface="Wingdings"/>
                <a:cs typeface="Wingdings"/>
                <a:sym typeface="Wingdings"/>
              </a:rPr>
              <a:t></a:t>
            </a:r>
            <a:endParaRPr lang="nl-NL" sz="1350" dirty="0">
              <a:solidFill>
                <a:srgbClr val="FF0000"/>
              </a:solidFill>
            </a:endParaRPr>
          </a:p>
        </p:txBody>
      </p:sp>
      <p:sp>
        <p:nvSpPr>
          <p:cNvPr id="10" name="Tekstvak 9"/>
          <p:cNvSpPr txBox="1"/>
          <p:nvPr/>
        </p:nvSpPr>
        <p:spPr>
          <a:xfrm>
            <a:off x="5765476" y="2941490"/>
            <a:ext cx="278012" cy="276963"/>
          </a:xfrm>
          <a:prstGeom prst="rect">
            <a:avLst/>
          </a:prstGeom>
          <a:noFill/>
        </p:spPr>
        <p:txBody>
          <a:bodyPr wrap="square" lIns="68544" tIns="34272" rIns="68544" bIns="34272" rtlCol="0">
            <a:spAutoFit/>
          </a:bodyPr>
          <a:lstStyle/>
          <a:p>
            <a:r>
              <a:rPr lang="nl-NL" sz="1350" dirty="0">
                <a:solidFill>
                  <a:srgbClr val="FF0000"/>
                </a:solidFill>
                <a:latin typeface="Wingdings"/>
                <a:ea typeface="Wingdings"/>
                <a:cs typeface="Wingdings"/>
                <a:sym typeface="Wingdings"/>
              </a:rPr>
              <a:t></a:t>
            </a:r>
            <a:endParaRPr lang="nl-NL" sz="1350" dirty="0">
              <a:solidFill>
                <a:srgbClr val="FF0000"/>
              </a:solidFill>
            </a:endParaRPr>
          </a:p>
        </p:txBody>
      </p:sp>
      <p:sp>
        <p:nvSpPr>
          <p:cNvPr id="11" name="Tekstvak 10"/>
          <p:cNvSpPr txBox="1"/>
          <p:nvPr/>
        </p:nvSpPr>
        <p:spPr>
          <a:xfrm>
            <a:off x="6172939" y="2947846"/>
            <a:ext cx="261971" cy="276963"/>
          </a:xfrm>
          <a:prstGeom prst="rect">
            <a:avLst/>
          </a:prstGeom>
          <a:noFill/>
        </p:spPr>
        <p:txBody>
          <a:bodyPr wrap="square" lIns="68544" tIns="34272" rIns="68544" bIns="34272" rtlCol="0">
            <a:spAutoFit/>
          </a:bodyPr>
          <a:lstStyle/>
          <a:p>
            <a:r>
              <a:rPr lang="nl-NL" sz="1350" dirty="0">
                <a:solidFill>
                  <a:srgbClr val="FF0000"/>
                </a:solidFill>
                <a:latin typeface="Wingdings"/>
                <a:ea typeface="Wingdings"/>
                <a:cs typeface="Wingdings"/>
                <a:sym typeface="Wingdings"/>
              </a:rPr>
              <a:t></a:t>
            </a:r>
            <a:endParaRPr lang="nl-NL" sz="1350" dirty="0">
              <a:solidFill>
                <a:srgbClr val="FF0000"/>
              </a:solidFill>
            </a:endParaRPr>
          </a:p>
        </p:txBody>
      </p:sp>
      <p:sp>
        <p:nvSpPr>
          <p:cNvPr id="12" name="Tekstvak 11"/>
          <p:cNvSpPr txBox="1"/>
          <p:nvPr/>
        </p:nvSpPr>
        <p:spPr>
          <a:xfrm>
            <a:off x="5819986" y="2840203"/>
            <a:ext cx="275324" cy="276963"/>
          </a:xfrm>
          <a:prstGeom prst="rect">
            <a:avLst/>
          </a:prstGeom>
          <a:noFill/>
        </p:spPr>
        <p:txBody>
          <a:bodyPr wrap="square" lIns="68544" tIns="34272" rIns="68544" bIns="34272" rtlCol="0">
            <a:spAutoFit/>
          </a:bodyPr>
          <a:lstStyle/>
          <a:p>
            <a:r>
              <a:rPr lang="nl-NL" sz="1350" dirty="0">
                <a:solidFill>
                  <a:srgbClr val="FF0000"/>
                </a:solidFill>
                <a:latin typeface="Wingdings"/>
                <a:ea typeface="Wingdings"/>
                <a:cs typeface="Wingdings"/>
                <a:sym typeface="Wingdings"/>
              </a:rPr>
              <a:t></a:t>
            </a:r>
            <a:endParaRPr lang="nl-NL" sz="1350" dirty="0">
              <a:solidFill>
                <a:srgbClr val="FF0000"/>
              </a:solidFill>
            </a:endParaRPr>
          </a:p>
        </p:txBody>
      </p:sp>
      <p:sp>
        <p:nvSpPr>
          <p:cNvPr id="13" name="Tekstvak 12"/>
          <p:cNvSpPr txBox="1"/>
          <p:nvPr/>
        </p:nvSpPr>
        <p:spPr>
          <a:xfrm>
            <a:off x="6648172" y="3728577"/>
            <a:ext cx="376271" cy="276963"/>
          </a:xfrm>
          <a:prstGeom prst="rect">
            <a:avLst/>
          </a:prstGeom>
          <a:noFill/>
        </p:spPr>
        <p:txBody>
          <a:bodyPr wrap="square" lIns="68544" tIns="34272" rIns="68544" bIns="34272" rtlCol="0">
            <a:spAutoFit/>
          </a:bodyPr>
          <a:lstStyle/>
          <a:p>
            <a:r>
              <a:rPr lang="nl-NL" sz="1350" dirty="0">
                <a:solidFill>
                  <a:srgbClr val="FF0000"/>
                </a:solidFill>
                <a:latin typeface="Wingdings"/>
                <a:ea typeface="Wingdings"/>
                <a:cs typeface="Wingdings"/>
                <a:sym typeface="Wingdings"/>
              </a:rPr>
              <a:t></a:t>
            </a:r>
            <a:endParaRPr lang="nl-NL" sz="1350" dirty="0">
              <a:solidFill>
                <a:srgbClr val="FF0000"/>
              </a:solidFill>
            </a:endParaRPr>
          </a:p>
        </p:txBody>
      </p:sp>
      <p:sp>
        <p:nvSpPr>
          <p:cNvPr id="14" name="Tekstvak 13"/>
          <p:cNvSpPr txBox="1"/>
          <p:nvPr/>
        </p:nvSpPr>
        <p:spPr>
          <a:xfrm>
            <a:off x="9201634" y="3288392"/>
            <a:ext cx="376271" cy="276963"/>
          </a:xfrm>
          <a:prstGeom prst="rect">
            <a:avLst/>
          </a:prstGeom>
          <a:noFill/>
        </p:spPr>
        <p:txBody>
          <a:bodyPr wrap="square" lIns="68544" tIns="34272" rIns="68544" bIns="34272" rtlCol="0">
            <a:spAutoFit/>
          </a:bodyPr>
          <a:lstStyle/>
          <a:p>
            <a:r>
              <a:rPr lang="nl-NL" sz="1350" dirty="0">
                <a:solidFill>
                  <a:srgbClr val="FF0000"/>
                </a:solidFill>
                <a:latin typeface="Wingdings"/>
                <a:ea typeface="Wingdings"/>
                <a:cs typeface="Wingdings"/>
                <a:sym typeface="Wingdings"/>
              </a:rPr>
              <a:t></a:t>
            </a:r>
            <a:endParaRPr lang="nl-NL" sz="1350" dirty="0">
              <a:solidFill>
                <a:srgbClr val="FF0000"/>
              </a:solidFill>
            </a:endParaRPr>
          </a:p>
        </p:txBody>
      </p:sp>
      <p:sp>
        <p:nvSpPr>
          <p:cNvPr id="15" name="Tekstvak 14"/>
          <p:cNvSpPr txBox="1"/>
          <p:nvPr/>
        </p:nvSpPr>
        <p:spPr>
          <a:xfrm>
            <a:off x="6048176" y="2877310"/>
            <a:ext cx="278012" cy="276963"/>
          </a:xfrm>
          <a:prstGeom prst="rect">
            <a:avLst/>
          </a:prstGeom>
          <a:noFill/>
        </p:spPr>
        <p:txBody>
          <a:bodyPr wrap="square" lIns="68544" tIns="34272" rIns="68544" bIns="34272" rtlCol="0">
            <a:spAutoFit/>
          </a:bodyPr>
          <a:lstStyle/>
          <a:p>
            <a:r>
              <a:rPr lang="nl-NL" sz="1350" dirty="0">
                <a:solidFill>
                  <a:srgbClr val="FF0000"/>
                </a:solidFill>
                <a:latin typeface="Wingdings"/>
                <a:ea typeface="Wingdings"/>
                <a:cs typeface="Wingdings"/>
                <a:sym typeface="Wingdings"/>
              </a:rPr>
              <a:t></a:t>
            </a:r>
            <a:endParaRPr lang="nl-NL" sz="1350" dirty="0">
              <a:solidFill>
                <a:srgbClr val="FF0000"/>
              </a:solidFill>
            </a:endParaRPr>
          </a:p>
        </p:txBody>
      </p:sp>
      <p:sp>
        <p:nvSpPr>
          <p:cNvPr id="16" name="Tekstvak 15"/>
          <p:cNvSpPr txBox="1"/>
          <p:nvPr/>
        </p:nvSpPr>
        <p:spPr>
          <a:xfrm>
            <a:off x="5641349" y="2792989"/>
            <a:ext cx="278012" cy="276963"/>
          </a:xfrm>
          <a:prstGeom prst="rect">
            <a:avLst/>
          </a:prstGeom>
          <a:noFill/>
        </p:spPr>
        <p:txBody>
          <a:bodyPr wrap="square" lIns="68544" tIns="34272" rIns="68544" bIns="34272" rtlCol="0">
            <a:spAutoFit/>
          </a:bodyPr>
          <a:lstStyle/>
          <a:p>
            <a:r>
              <a:rPr lang="nl-NL" sz="1350" dirty="0">
                <a:solidFill>
                  <a:srgbClr val="FF0000"/>
                </a:solidFill>
                <a:latin typeface="Wingdings"/>
                <a:ea typeface="Wingdings"/>
                <a:cs typeface="Wingdings"/>
                <a:sym typeface="Wingdings"/>
              </a:rPr>
              <a:t></a:t>
            </a:r>
            <a:endParaRPr lang="nl-NL" sz="1350" dirty="0">
              <a:solidFill>
                <a:srgbClr val="FF0000"/>
              </a:solidFill>
            </a:endParaRPr>
          </a:p>
        </p:txBody>
      </p:sp>
      <p:sp>
        <p:nvSpPr>
          <p:cNvPr id="17" name="Tekstvak 16"/>
          <p:cNvSpPr txBox="1"/>
          <p:nvPr/>
        </p:nvSpPr>
        <p:spPr>
          <a:xfrm>
            <a:off x="6322919" y="2980920"/>
            <a:ext cx="278012" cy="276963"/>
          </a:xfrm>
          <a:prstGeom prst="rect">
            <a:avLst/>
          </a:prstGeom>
          <a:noFill/>
        </p:spPr>
        <p:txBody>
          <a:bodyPr wrap="square" lIns="68544" tIns="34272" rIns="68544" bIns="34272" rtlCol="0">
            <a:spAutoFit/>
          </a:bodyPr>
          <a:lstStyle/>
          <a:p>
            <a:r>
              <a:rPr lang="nl-NL" sz="1350" dirty="0">
                <a:solidFill>
                  <a:srgbClr val="FF0000"/>
                </a:solidFill>
                <a:latin typeface="Wingdings"/>
                <a:ea typeface="Wingdings"/>
                <a:cs typeface="Wingdings"/>
                <a:sym typeface="Wingdings"/>
              </a:rPr>
              <a:t></a:t>
            </a:r>
            <a:endParaRPr lang="nl-NL" sz="1350" dirty="0">
              <a:solidFill>
                <a:srgbClr val="FF0000"/>
              </a:solidFill>
            </a:endParaRPr>
          </a:p>
        </p:txBody>
      </p:sp>
      <p:sp>
        <p:nvSpPr>
          <p:cNvPr id="18" name="Tekstvak 17"/>
          <p:cNvSpPr txBox="1"/>
          <p:nvPr/>
        </p:nvSpPr>
        <p:spPr>
          <a:xfrm>
            <a:off x="6328350" y="2643508"/>
            <a:ext cx="278012" cy="276963"/>
          </a:xfrm>
          <a:prstGeom prst="rect">
            <a:avLst/>
          </a:prstGeom>
          <a:noFill/>
        </p:spPr>
        <p:txBody>
          <a:bodyPr wrap="square" lIns="68544" tIns="34272" rIns="68544" bIns="34272" rtlCol="0">
            <a:spAutoFit/>
          </a:bodyPr>
          <a:lstStyle/>
          <a:p>
            <a:r>
              <a:rPr lang="nl-NL" sz="1350" dirty="0">
                <a:solidFill>
                  <a:srgbClr val="FF0000"/>
                </a:solidFill>
                <a:latin typeface="Wingdings"/>
                <a:ea typeface="Wingdings"/>
                <a:cs typeface="Wingdings"/>
                <a:sym typeface="Wingdings"/>
              </a:rPr>
              <a:t></a:t>
            </a:r>
            <a:endParaRPr lang="nl-NL" sz="1350" dirty="0">
              <a:solidFill>
                <a:srgbClr val="FF0000"/>
              </a:solidFill>
            </a:endParaRPr>
          </a:p>
        </p:txBody>
      </p:sp>
      <p:sp>
        <p:nvSpPr>
          <p:cNvPr id="19" name="Tekstvak 18"/>
          <p:cNvSpPr txBox="1"/>
          <p:nvPr/>
        </p:nvSpPr>
        <p:spPr>
          <a:xfrm>
            <a:off x="5428203" y="3247908"/>
            <a:ext cx="278012" cy="276963"/>
          </a:xfrm>
          <a:prstGeom prst="rect">
            <a:avLst/>
          </a:prstGeom>
          <a:noFill/>
        </p:spPr>
        <p:txBody>
          <a:bodyPr wrap="square" lIns="68544" tIns="34272" rIns="68544" bIns="34272" rtlCol="0">
            <a:spAutoFit/>
          </a:bodyPr>
          <a:lstStyle/>
          <a:p>
            <a:r>
              <a:rPr lang="nl-NL" sz="1350" dirty="0">
                <a:solidFill>
                  <a:srgbClr val="FF0000"/>
                </a:solidFill>
                <a:latin typeface="Wingdings"/>
                <a:ea typeface="Wingdings"/>
                <a:cs typeface="Wingdings"/>
                <a:sym typeface="Wingdings"/>
              </a:rPr>
              <a:t></a:t>
            </a:r>
            <a:endParaRPr lang="nl-NL" sz="1350" dirty="0">
              <a:solidFill>
                <a:srgbClr val="FF0000"/>
              </a:solidFill>
            </a:endParaRPr>
          </a:p>
        </p:txBody>
      </p:sp>
      <p:cxnSp>
        <p:nvCxnSpPr>
          <p:cNvPr id="21" name="Rechte verbindingslijn 20"/>
          <p:cNvCxnSpPr/>
          <p:nvPr/>
        </p:nvCxnSpPr>
        <p:spPr>
          <a:xfrm flipH="1">
            <a:off x="2409381" y="3818809"/>
            <a:ext cx="781642" cy="559144"/>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Rechte verbindingslijn 21"/>
          <p:cNvCxnSpPr>
            <a:cxnSpLocks/>
          </p:cNvCxnSpPr>
          <p:nvPr/>
        </p:nvCxnSpPr>
        <p:spPr>
          <a:xfrm flipH="1" flipV="1">
            <a:off x="2630409" y="1316713"/>
            <a:ext cx="1067956" cy="172173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3" name="Rechte verbindingslijn 22"/>
          <p:cNvCxnSpPr/>
          <p:nvPr/>
        </p:nvCxnSpPr>
        <p:spPr>
          <a:xfrm flipH="1">
            <a:off x="4911329" y="3367544"/>
            <a:ext cx="621386" cy="122912"/>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4" name="Rechte verbindingslijn 23"/>
          <p:cNvCxnSpPr>
            <a:cxnSpLocks/>
          </p:cNvCxnSpPr>
          <p:nvPr/>
        </p:nvCxnSpPr>
        <p:spPr>
          <a:xfrm>
            <a:off x="6783612" y="3892599"/>
            <a:ext cx="840991" cy="456512"/>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Rechte verbindingslijn 24"/>
          <p:cNvCxnSpPr/>
          <p:nvPr/>
        </p:nvCxnSpPr>
        <p:spPr>
          <a:xfrm>
            <a:off x="9407439" y="3461540"/>
            <a:ext cx="603359" cy="421482"/>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6" name="Rechte verbindingslijn 25"/>
          <p:cNvCxnSpPr/>
          <p:nvPr/>
        </p:nvCxnSpPr>
        <p:spPr>
          <a:xfrm flipH="1">
            <a:off x="6292776" y="1313423"/>
            <a:ext cx="1148488" cy="1227267"/>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7" name="Rechte verbindingslijn 26"/>
          <p:cNvCxnSpPr>
            <a:cxnSpLocks/>
          </p:cNvCxnSpPr>
          <p:nvPr/>
        </p:nvCxnSpPr>
        <p:spPr>
          <a:xfrm flipH="1">
            <a:off x="6495042" y="1909467"/>
            <a:ext cx="1342748" cy="851014"/>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Rechte verbindingslijn 27"/>
          <p:cNvCxnSpPr>
            <a:cxnSpLocks/>
          </p:cNvCxnSpPr>
          <p:nvPr/>
        </p:nvCxnSpPr>
        <p:spPr>
          <a:xfrm flipH="1">
            <a:off x="6478563" y="2467873"/>
            <a:ext cx="998817" cy="660437"/>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9" name="Rechte verbindingslijn 28"/>
          <p:cNvCxnSpPr>
            <a:cxnSpLocks/>
            <a:stCxn id="17" idx="1"/>
          </p:cNvCxnSpPr>
          <p:nvPr/>
        </p:nvCxnSpPr>
        <p:spPr>
          <a:xfrm>
            <a:off x="6322919" y="3119402"/>
            <a:ext cx="1050746" cy="1962633"/>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0" name="Rechte verbindingslijn 29"/>
          <p:cNvCxnSpPr/>
          <p:nvPr/>
        </p:nvCxnSpPr>
        <p:spPr>
          <a:xfrm flipH="1">
            <a:off x="6616073" y="2977191"/>
            <a:ext cx="819683" cy="361973"/>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1" name="Rechte verbindingslijn 30"/>
          <p:cNvCxnSpPr>
            <a:cxnSpLocks/>
          </p:cNvCxnSpPr>
          <p:nvPr/>
        </p:nvCxnSpPr>
        <p:spPr>
          <a:xfrm>
            <a:off x="5651129" y="2063377"/>
            <a:ext cx="117044" cy="803952"/>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2" name="Rechte verbindingslijn 31"/>
          <p:cNvCxnSpPr/>
          <p:nvPr/>
        </p:nvCxnSpPr>
        <p:spPr>
          <a:xfrm flipH="1">
            <a:off x="5974021" y="1595908"/>
            <a:ext cx="33995" cy="1309884"/>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Rechte verbindingslijn 32"/>
          <p:cNvCxnSpPr>
            <a:cxnSpLocks/>
          </p:cNvCxnSpPr>
          <p:nvPr/>
        </p:nvCxnSpPr>
        <p:spPr>
          <a:xfrm flipH="1" flipV="1">
            <a:off x="5281199" y="2679515"/>
            <a:ext cx="600950" cy="393174"/>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4" name="Rechte verbindingslijn 33"/>
          <p:cNvCxnSpPr>
            <a:cxnSpLocks/>
          </p:cNvCxnSpPr>
          <p:nvPr/>
        </p:nvCxnSpPr>
        <p:spPr>
          <a:xfrm flipH="1">
            <a:off x="5081357" y="3486695"/>
            <a:ext cx="580117" cy="349017"/>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5" name="Rechte verbindingslijn 34"/>
          <p:cNvCxnSpPr>
            <a:cxnSpLocks/>
          </p:cNvCxnSpPr>
          <p:nvPr/>
        </p:nvCxnSpPr>
        <p:spPr>
          <a:xfrm flipH="1">
            <a:off x="5376020" y="3325919"/>
            <a:ext cx="770886" cy="1500337"/>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6" name="Rechte verbindingslijn 35"/>
          <p:cNvCxnSpPr>
            <a:cxnSpLocks/>
          </p:cNvCxnSpPr>
          <p:nvPr/>
        </p:nvCxnSpPr>
        <p:spPr>
          <a:xfrm flipH="1" flipV="1">
            <a:off x="6193415" y="3043356"/>
            <a:ext cx="210402" cy="1654827"/>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37" name="Tekstvak 36"/>
          <p:cNvSpPr txBox="1"/>
          <p:nvPr/>
        </p:nvSpPr>
        <p:spPr>
          <a:xfrm>
            <a:off x="1645753" y="4361972"/>
            <a:ext cx="1132310" cy="276963"/>
          </a:xfrm>
          <a:prstGeom prst="rect">
            <a:avLst/>
          </a:prstGeom>
          <a:noFill/>
        </p:spPr>
        <p:txBody>
          <a:bodyPr wrap="square" lIns="68544" tIns="34272" rIns="68544" bIns="34272" rtlCol="0">
            <a:spAutoFit/>
          </a:bodyPr>
          <a:lstStyle/>
          <a:p>
            <a:r>
              <a:rPr lang="nl-NL" sz="1350" dirty="0">
                <a:solidFill>
                  <a:srgbClr val="102AFF"/>
                </a:solidFill>
              </a:rPr>
              <a:t>Tampa, USA</a:t>
            </a:r>
          </a:p>
        </p:txBody>
      </p:sp>
      <p:sp>
        <p:nvSpPr>
          <p:cNvPr id="38" name="Tekstvak 37"/>
          <p:cNvSpPr txBox="1"/>
          <p:nvPr/>
        </p:nvSpPr>
        <p:spPr>
          <a:xfrm>
            <a:off x="2115603" y="897016"/>
            <a:ext cx="911390" cy="484712"/>
          </a:xfrm>
          <a:prstGeom prst="rect">
            <a:avLst/>
          </a:prstGeom>
          <a:noFill/>
        </p:spPr>
        <p:txBody>
          <a:bodyPr wrap="square" lIns="68544" tIns="34272" rIns="68544" bIns="34272" rtlCol="0">
            <a:spAutoFit/>
          </a:bodyPr>
          <a:lstStyle/>
          <a:p>
            <a:r>
              <a:rPr lang="nl-NL" sz="1350" dirty="0">
                <a:solidFill>
                  <a:srgbClr val="996666"/>
                </a:solidFill>
              </a:rPr>
              <a:t>Hamilton, Canada</a:t>
            </a:r>
          </a:p>
        </p:txBody>
      </p:sp>
      <p:sp>
        <p:nvSpPr>
          <p:cNvPr id="39" name="Tekstvak 38"/>
          <p:cNvSpPr txBox="1"/>
          <p:nvPr/>
        </p:nvSpPr>
        <p:spPr>
          <a:xfrm>
            <a:off x="7386021" y="4811345"/>
            <a:ext cx="903537" cy="484712"/>
          </a:xfrm>
          <a:prstGeom prst="rect">
            <a:avLst/>
          </a:prstGeom>
          <a:noFill/>
        </p:spPr>
        <p:txBody>
          <a:bodyPr wrap="square" lIns="68544" tIns="34272" rIns="68544" bIns="34272" rtlCol="0">
            <a:spAutoFit/>
          </a:bodyPr>
          <a:lstStyle/>
          <a:p>
            <a:r>
              <a:rPr lang="nl-NL" sz="1350" dirty="0">
                <a:solidFill>
                  <a:schemeClr val="accent6">
                    <a:lumMod val="75000"/>
                  </a:schemeClr>
                </a:solidFill>
              </a:rPr>
              <a:t>Vienna, Austria</a:t>
            </a:r>
          </a:p>
        </p:txBody>
      </p:sp>
      <p:sp>
        <p:nvSpPr>
          <p:cNvPr id="40" name="Tekstvak 39"/>
          <p:cNvSpPr txBox="1"/>
          <p:nvPr/>
        </p:nvSpPr>
        <p:spPr>
          <a:xfrm>
            <a:off x="7435757" y="2789477"/>
            <a:ext cx="1443220" cy="253879"/>
          </a:xfrm>
          <a:prstGeom prst="rect">
            <a:avLst/>
          </a:prstGeom>
          <a:noFill/>
        </p:spPr>
        <p:txBody>
          <a:bodyPr wrap="square" lIns="68544" tIns="34272" rIns="68544" bIns="34272" rtlCol="0">
            <a:spAutoFit/>
          </a:bodyPr>
          <a:lstStyle/>
          <a:p>
            <a:r>
              <a:rPr lang="nl-NL" sz="1200" dirty="0">
                <a:solidFill>
                  <a:srgbClr val="FFFF00"/>
                </a:solidFill>
              </a:rPr>
              <a:t>Athens, Greece</a:t>
            </a:r>
          </a:p>
        </p:txBody>
      </p:sp>
      <p:sp>
        <p:nvSpPr>
          <p:cNvPr id="41" name="Tekstvak 40"/>
          <p:cNvSpPr txBox="1"/>
          <p:nvPr/>
        </p:nvSpPr>
        <p:spPr>
          <a:xfrm>
            <a:off x="5371637" y="1640796"/>
            <a:ext cx="921139" cy="438545"/>
          </a:xfrm>
          <a:prstGeom prst="rect">
            <a:avLst/>
          </a:prstGeom>
          <a:noFill/>
        </p:spPr>
        <p:txBody>
          <a:bodyPr wrap="square" lIns="68544" tIns="34272" rIns="68544" bIns="34272" rtlCol="0">
            <a:spAutoFit/>
          </a:bodyPr>
          <a:lstStyle/>
          <a:p>
            <a:r>
              <a:rPr lang="nl-NL" sz="1200" dirty="0">
                <a:solidFill>
                  <a:schemeClr val="accent1">
                    <a:lumMod val="75000"/>
                  </a:schemeClr>
                </a:solidFill>
              </a:rPr>
              <a:t>London,</a:t>
            </a:r>
          </a:p>
          <a:p>
            <a:r>
              <a:rPr lang="nl-NL" sz="1200" dirty="0">
                <a:solidFill>
                  <a:schemeClr val="accent1">
                    <a:lumMod val="75000"/>
                  </a:schemeClr>
                </a:solidFill>
              </a:rPr>
              <a:t>UK</a:t>
            </a:r>
          </a:p>
        </p:txBody>
      </p:sp>
      <p:sp>
        <p:nvSpPr>
          <p:cNvPr id="42" name="Tekstvak 41"/>
          <p:cNvSpPr txBox="1"/>
          <p:nvPr/>
        </p:nvSpPr>
        <p:spPr>
          <a:xfrm>
            <a:off x="5577147" y="888138"/>
            <a:ext cx="1454957" cy="692461"/>
          </a:xfrm>
          <a:prstGeom prst="rect">
            <a:avLst/>
          </a:prstGeom>
          <a:solidFill>
            <a:schemeClr val="bg1"/>
          </a:solidFill>
        </p:spPr>
        <p:txBody>
          <a:bodyPr wrap="square" lIns="68544" tIns="34272" rIns="68544" bIns="34272" rtlCol="0">
            <a:spAutoFit/>
          </a:bodyPr>
          <a:lstStyle/>
          <a:p>
            <a:pPr algn="ctr"/>
            <a:r>
              <a:rPr lang="nl-NL" sz="1350" dirty="0">
                <a:solidFill>
                  <a:srgbClr val="0000FF"/>
                </a:solidFill>
              </a:rPr>
              <a:t>Leuven, Tienen, Aarschot, Genk, Belgium</a:t>
            </a:r>
          </a:p>
        </p:txBody>
      </p:sp>
      <p:sp>
        <p:nvSpPr>
          <p:cNvPr id="43" name="Tekstvak 42"/>
          <p:cNvSpPr txBox="1"/>
          <p:nvPr/>
        </p:nvSpPr>
        <p:spPr>
          <a:xfrm>
            <a:off x="7111151" y="859035"/>
            <a:ext cx="1855073" cy="484712"/>
          </a:xfrm>
          <a:prstGeom prst="rect">
            <a:avLst/>
          </a:prstGeom>
          <a:solidFill>
            <a:schemeClr val="bg1"/>
          </a:solidFill>
        </p:spPr>
        <p:txBody>
          <a:bodyPr wrap="square" lIns="68544" tIns="34272" rIns="68544" bIns="34272" rtlCol="0">
            <a:spAutoFit/>
          </a:bodyPr>
          <a:lstStyle/>
          <a:p>
            <a:r>
              <a:rPr lang="nl-NL" sz="1350" dirty="0">
                <a:solidFill>
                  <a:srgbClr val="FF0000"/>
                </a:solidFill>
              </a:rPr>
              <a:t>Stockholm, Malmö, </a:t>
            </a:r>
            <a:r>
              <a:rPr lang="nl-NL" sz="1350" dirty="0" err="1">
                <a:solidFill>
                  <a:srgbClr val="FF0000"/>
                </a:solidFill>
              </a:rPr>
              <a:t>Lund</a:t>
            </a:r>
            <a:r>
              <a:rPr lang="nl-NL" sz="1350" dirty="0">
                <a:solidFill>
                  <a:srgbClr val="FF0000"/>
                </a:solidFill>
              </a:rPr>
              <a:t>, Sweden</a:t>
            </a:r>
          </a:p>
        </p:txBody>
      </p:sp>
      <p:sp>
        <p:nvSpPr>
          <p:cNvPr id="44" name="Tekstvak 43"/>
          <p:cNvSpPr txBox="1"/>
          <p:nvPr/>
        </p:nvSpPr>
        <p:spPr>
          <a:xfrm>
            <a:off x="7837790" y="1679139"/>
            <a:ext cx="1871329" cy="438545"/>
          </a:xfrm>
          <a:prstGeom prst="rect">
            <a:avLst/>
          </a:prstGeom>
          <a:noFill/>
        </p:spPr>
        <p:txBody>
          <a:bodyPr wrap="square" lIns="68544" tIns="34272" rIns="68544" bIns="34272" rtlCol="0">
            <a:spAutoFit/>
          </a:bodyPr>
          <a:lstStyle/>
          <a:p>
            <a:r>
              <a:rPr lang="nl-NL" sz="1200" dirty="0">
                <a:solidFill>
                  <a:schemeClr val="bg1"/>
                </a:solidFill>
              </a:rPr>
              <a:t>Lublin, Katowice, Krakow, Poland</a:t>
            </a:r>
          </a:p>
        </p:txBody>
      </p:sp>
      <p:sp>
        <p:nvSpPr>
          <p:cNvPr id="45" name="Tekstvak 44"/>
          <p:cNvSpPr txBox="1"/>
          <p:nvPr/>
        </p:nvSpPr>
        <p:spPr>
          <a:xfrm>
            <a:off x="7310464" y="2378966"/>
            <a:ext cx="1788667" cy="253879"/>
          </a:xfrm>
          <a:prstGeom prst="rect">
            <a:avLst/>
          </a:prstGeom>
          <a:noFill/>
        </p:spPr>
        <p:txBody>
          <a:bodyPr wrap="square" lIns="68544" tIns="34272" rIns="68544" bIns="34272" rtlCol="0">
            <a:spAutoFit/>
          </a:bodyPr>
          <a:lstStyle/>
          <a:p>
            <a:r>
              <a:rPr lang="nl-NL" sz="1200" dirty="0">
                <a:solidFill>
                  <a:srgbClr val="FFAD02"/>
                </a:solidFill>
              </a:rPr>
              <a:t>Budapest, Hungary</a:t>
            </a:r>
          </a:p>
        </p:txBody>
      </p:sp>
      <p:sp>
        <p:nvSpPr>
          <p:cNvPr id="46" name="Tekstvak 45"/>
          <p:cNvSpPr txBox="1"/>
          <p:nvPr/>
        </p:nvSpPr>
        <p:spPr>
          <a:xfrm>
            <a:off x="9900439" y="3949244"/>
            <a:ext cx="1268918" cy="276963"/>
          </a:xfrm>
          <a:prstGeom prst="rect">
            <a:avLst/>
          </a:prstGeom>
          <a:noFill/>
        </p:spPr>
        <p:txBody>
          <a:bodyPr wrap="square" lIns="68544" tIns="34272" rIns="68544" bIns="34272" rtlCol="0">
            <a:spAutoFit/>
          </a:bodyPr>
          <a:lstStyle/>
          <a:p>
            <a:r>
              <a:rPr lang="nl-NL" sz="1350" dirty="0">
                <a:solidFill>
                  <a:srgbClr val="0A9587"/>
                </a:solidFill>
              </a:rPr>
              <a:t>Beijing, China</a:t>
            </a:r>
          </a:p>
        </p:txBody>
      </p:sp>
      <p:sp>
        <p:nvSpPr>
          <p:cNvPr id="47" name="Tekstvak 46"/>
          <p:cNvSpPr txBox="1"/>
          <p:nvPr/>
        </p:nvSpPr>
        <p:spPr>
          <a:xfrm>
            <a:off x="7596801" y="4184576"/>
            <a:ext cx="1058771" cy="484712"/>
          </a:xfrm>
          <a:prstGeom prst="rect">
            <a:avLst/>
          </a:prstGeom>
          <a:noFill/>
        </p:spPr>
        <p:txBody>
          <a:bodyPr wrap="square" lIns="68544" tIns="34272" rIns="68544" bIns="34272" rtlCol="0">
            <a:spAutoFit/>
          </a:bodyPr>
          <a:lstStyle/>
          <a:p>
            <a:r>
              <a:rPr lang="nl-NL" sz="1350" dirty="0">
                <a:solidFill>
                  <a:srgbClr val="C00000"/>
                </a:solidFill>
              </a:rPr>
              <a:t>Caïro, Egypt</a:t>
            </a:r>
          </a:p>
        </p:txBody>
      </p:sp>
      <p:sp>
        <p:nvSpPr>
          <p:cNvPr id="48" name="Tekstvak 47"/>
          <p:cNvSpPr txBox="1"/>
          <p:nvPr/>
        </p:nvSpPr>
        <p:spPr>
          <a:xfrm>
            <a:off x="4249374" y="2480515"/>
            <a:ext cx="1078449" cy="807877"/>
          </a:xfrm>
          <a:prstGeom prst="rect">
            <a:avLst/>
          </a:prstGeom>
          <a:noFill/>
        </p:spPr>
        <p:txBody>
          <a:bodyPr wrap="square" lIns="68544" tIns="34272" rIns="68544" bIns="34272" rtlCol="0">
            <a:spAutoFit/>
          </a:bodyPr>
          <a:lstStyle/>
          <a:p>
            <a:pPr algn="r"/>
            <a:r>
              <a:rPr lang="nl-NL" sz="1200" dirty="0">
                <a:solidFill>
                  <a:srgbClr val="3333CC"/>
                </a:solidFill>
              </a:rPr>
              <a:t>Paris, </a:t>
            </a:r>
            <a:r>
              <a:rPr lang="nl-NL" sz="1200" dirty="0" err="1">
                <a:solidFill>
                  <a:srgbClr val="3333CC"/>
                </a:solidFill>
              </a:rPr>
              <a:t>Maurepas</a:t>
            </a:r>
            <a:r>
              <a:rPr lang="nl-NL" sz="1200" dirty="0">
                <a:solidFill>
                  <a:srgbClr val="3333CC"/>
                </a:solidFill>
              </a:rPr>
              <a:t>, </a:t>
            </a:r>
          </a:p>
          <a:p>
            <a:pPr algn="r"/>
            <a:r>
              <a:rPr lang="nl-NL" sz="1200" dirty="0">
                <a:solidFill>
                  <a:srgbClr val="3333CC"/>
                </a:solidFill>
              </a:rPr>
              <a:t>Le </a:t>
            </a:r>
            <a:r>
              <a:rPr lang="nl-NL" sz="1200" dirty="0" err="1">
                <a:solidFill>
                  <a:srgbClr val="3333CC"/>
                </a:solidFill>
              </a:rPr>
              <a:t>Chesnay</a:t>
            </a:r>
            <a:r>
              <a:rPr lang="nl-NL" sz="1200" dirty="0">
                <a:solidFill>
                  <a:srgbClr val="3333CC"/>
                </a:solidFill>
              </a:rPr>
              <a:t>, France</a:t>
            </a:r>
          </a:p>
        </p:txBody>
      </p:sp>
      <p:sp>
        <p:nvSpPr>
          <p:cNvPr id="49" name="Tekstvak 48"/>
          <p:cNvSpPr txBox="1"/>
          <p:nvPr/>
        </p:nvSpPr>
        <p:spPr>
          <a:xfrm>
            <a:off x="4279940" y="3282778"/>
            <a:ext cx="931808" cy="438545"/>
          </a:xfrm>
          <a:prstGeom prst="rect">
            <a:avLst/>
          </a:prstGeom>
          <a:noFill/>
        </p:spPr>
        <p:txBody>
          <a:bodyPr wrap="square" lIns="68544" tIns="34272" rIns="68544" bIns="34272" rtlCol="0">
            <a:spAutoFit/>
          </a:bodyPr>
          <a:lstStyle/>
          <a:p>
            <a:r>
              <a:rPr lang="nl-NL" sz="1200" dirty="0">
                <a:solidFill>
                  <a:srgbClr val="660066"/>
                </a:solidFill>
              </a:rPr>
              <a:t>Lisbon, Portugal</a:t>
            </a:r>
          </a:p>
        </p:txBody>
      </p:sp>
      <p:sp>
        <p:nvSpPr>
          <p:cNvPr id="50" name="Tekstvak 49"/>
          <p:cNvSpPr txBox="1"/>
          <p:nvPr/>
        </p:nvSpPr>
        <p:spPr>
          <a:xfrm>
            <a:off x="4161937" y="3710303"/>
            <a:ext cx="1113081" cy="623211"/>
          </a:xfrm>
          <a:prstGeom prst="rect">
            <a:avLst/>
          </a:prstGeom>
          <a:noFill/>
        </p:spPr>
        <p:txBody>
          <a:bodyPr wrap="square" lIns="68544" tIns="34272" rIns="68544" bIns="34272" rtlCol="0">
            <a:spAutoFit/>
          </a:bodyPr>
          <a:lstStyle/>
          <a:p>
            <a:pPr algn="ctr"/>
            <a:r>
              <a:rPr lang="nl-NL" sz="1200" dirty="0">
                <a:solidFill>
                  <a:srgbClr val="FF0388"/>
                </a:solidFill>
              </a:rPr>
              <a:t>Barcelona, Pamplona, Spain</a:t>
            </a:r>
          </a:p>
        </p:txBody>
      </p:sp>
      <p:sp>
        <p:nvSpPr>
          <p:cNvPr id="51" name="Tekstvak 50"/>
          <p:cNvSpPr txBox="1"/>
          <p:nvPr/>
        </p:nvSpPr>
        <p:spPr>
          <a:xfrm>
            <a:off x="6201112" y="4698183"/>
            <a:ext cx="1068298" cy="623211"/>
          </a:xfrm>
          <a:prstGeom prst="rect">
            <a:avLst/>
          </a:prstGeom>
          <a:noFill/>
        </p:spPr>
        <p:txBody>
          <a:bodyPr wrap="square" lIns="68544" tIns="34272" rIns="68544" bIns="34272" rtlCol="0">
            <a:spAutoFit/>
          </a:bodyPr>
          <a:lstStyle/>
          <a:p>
            <a:r>
              <a:rPr lang="nl-NL" sz="1200" dirty="0">
                <a:solidFill>
                  <a:srgbClr val="FF0ADE"/>
                </a:solidFill>
              </a:rPr>
              <a:t>Prague, </a:t>
            </a:r>
            <a:r>
              <a:rPr lang="nl-NL" sz="1200" dirty="0" err="1">
                <a:solidFill>
                  <a:srgbClr val="FF0ADE"/>
                </a:solidFill>
              </a:rPr>
              <a:t>Czech</a:t>
            </a:r>
            <a:r>
              <a:rPr lang="nl-NL" sz="1200" dirty="0">
                <a:solidFill>
                  <a:srgbClr val="FF0ADE"/>
                </a:solidFill>
              </a:rPr>
              <a:t> </a:t>
            </a:r>
            <a:r>
              <a:rPr lang="nl-NL" sz="1200" dirty="0" err="1">
                <a:solidFill>
                  <a:srgbClr val="FF0ADE"/>
                </a:solidFill>
              </a:rPr>
              <a:t>Republic</a:t>
            </a:r>
            <a:endParaRPr lang="nl-NL" sz="1200" dirty="0">
              <a:solidFill>
                <a:srgbClr val="FF0ADE"/>
              </a:solidFill>
            </a:endParaRPr>
          </a:p>
        </p:txBody>
      </p:sp>
      <p:sp>
        <p:nvSpPr>
          <p:cNvPr id="53" name="Tekstvak 52"/>
          <p:cNvSpPr txBox="1"/>
          <p:nvPr/>
        </p:nvSpPr>
        <p:spPr>
          <a:xfrm>
            <a:off x="6783612" y="3409689"/>
            <a:ext cx="376271" cy="276963"/>
          </a:xfrm>
          <a:prstGeom prst="rect">
            <a:avLst/>
          </a:prstGeom>
          <a:noFill/>
        </p:spPr>
        <p:txBody>
          <a:bodyPr wrap="square" lIns="68544" tIns="34272" rIns="68544" bIns="34272" rtlCol="0">
            <a:spAutoFit/>
          </a:bodyPr>
          <a:lstStyle/>
          <a:p>
            <a:r>
              <a:rPr lang="nl-NL" sz="1350" dirty="0">
                <a:solidFill>
                  <a:srgbClr val="FF0000"/>
                </a:solidFill>
                <a:latin typeface="Wingdings"/>
                <a:ea typeface="Wingdings"/>
                <a:cs typeface="Wingdings"/>
                <a:sym typeface="Wingdings"/>
              </a:rPr>
              <a:t></a:t>
            </a:r>
            <a:endParaRPr lang="nl-NL" sz="1350" dirty="0">
              <a:solidFill>
                <a:srgbClr val="FF0000"/>
              </a:solidFill>
            </a:endParaRPr>
          </a:p>
        </p:txBody>
      </p:sp>
      <p:cxnSp>
        <p:nvCxnSpPr>
          <p:cNvPr id="54" name="Rechte verbindingslijn 53"/>
          <p:cNvCxnSpPr>
            <a:cxnSpLocks/>
            <a:endCxn id="55" idx="1"/>
          </p:cNvCxnSpPr>
          <p:nvPr/>
        </p:nvCxnSpPr>
        <p:spPr>
          <a:xfrm flipV="1">
            <a:off x="6987863" y="3465482"/>
            <a:ext cx="680706" cy="113235"/>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5" name="Tekstvak 54"/>
          <p:cNvSpPr txBox="1"/>
          <p:nvPr/>
        </p:nvSpPr>
        <p:spPr>
          <a:xfrm>
            <a:off x="7668569" y="3234649"/>
            <a:ext cx="1086994" cy="461665"/>
          </a:xfrm>
          <a:prstGeom prst="rect">
            <a:avLst/>
          </a:prstGeom>
          <a:noFill/>
        </p:spPr>
        <p:txBody>
          <a:bodyPr wrap="square" rtlCol="0">
            <a:spAutoFit/>
          </a:bodyPr>
          <a:lstStyle/>
          <a:p>
            <a:r>
              <a:rPr lang="en-US" sz="1200" dirty="0" err="1">
                <a:solidFill>
                  <a:srgbClr val="FFFFFF"/>
                </a:solidFill>
              </a:rPr>
              <a:t>TelHashomer</a:t>
            </a:r>
            <a:endParaRPr lang="en-US" sz="1200" dirty="0">
              <a:solidFill>
                <a:srgbClr val="FFFFFF"/>
              </a:solidFill>
            </a:endParaRPr>
          </a:p>
          <a:p>
            <a:r>
              <a:rPr lang="en-US" sz="1200" dirty="0">
                <a:solidFill>
                  <a:srgbClr val="FFFFFF"/>
                </a:solidFill>
              </a:rPr>
              <a:t>Israel</a:t>
            </a:r>
            <a:endParaRPr lang="nl-NL" sz="1200" dirty="0">
              <a:solidFill>
                <a:srgbClr val="FFFFFF"/>
              </a:solidFill>
            </a:endParaRPr>
          </a:p>
        </p:txBody>
      </p:sp>
      <p:pic>
        <p:nvPicPr>
          <p:cNvPr id="56" name="Picture 2" descr="http://homes.esat.kuleuven.be/~sistawww/biomed/iota/templates/iota/images/IOTA_logo_v4_2015.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82593"/>
          <a:stretch/>
        </p:blipFill>
        <p:spPr bwMode="auto">
          <a:xfrm>
            <a:off x="1457217" y="5086468"/>
            <a:ext cx="1035153" cy="971069"/>
          </a:xfrm>
          <a:prstGeom prst="rect">
            <a:avLst/>
          </a:prstGeom>
          <a:noFill/>
          <a:extLst>
            <a:ext uri="{909E8E84-426E-40dd-AFC4-6F175D3DCCD1}">
              <a14:hiddenFill xmlns="" xmlns:a14="http://schemas.microsoft.com/office/drawing/2010/main">
                <a:solidFill>
                  <a:srgbClr val="FFFFFF"/>
                </a:solidFill>
              </a14:hiddenFill>
            </a:ext>
          </a:extLst>
        </p:spPr>
      </p:pic>
      <p:cxnSp>
        <p:nvCxnSpPr>
          <p:cNvPr id="58" name="Rechte verbindingslijn 57"/>
          <p:cNvCxnSpPr/>
          <p:nvPr/>
        </p:nvCxnSpPr>
        <p:spPr>
          <a:xfrm>
            <a:off x="3118956" y="5626963"/>
            <a:ext cx="5886654" cy="0"/>
          </a:xfrm>
          <a:prstGeom prst="line">
            <a:avLst/>
          </a:prstGeom>
          <a:ln w="47625">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59" name="Tekstvak 58"/>
          <p:cNvSpPr txBox="1"/>
          <p:nvPr/>
        </p:nvSpPr>
        <p:spPr>
          <a:xfrm>
            <a:off x="3233951" y="3363570"/>
            <a:ext cx="376271" cy="276963"/>
          </a:xfrm>
          <a:prstGeom prst="rect">
            <a:avLst/>
          </a:prstGeom>
          <a:noFill/>
        </p:spPr>
        <p:txBody>
          <a:bodyPr wrap="square" lIns="68544" tIns="34272" rIns="68544" bIns="34272" rtlCol="0">
            <a:spAutoFit/>
          </a:bodyPr>
          <a:lstStyle/>
          <a:p>
            <a:r>
              <a:rPr lang="nl-NL" sz="1350" dirty="0">
                <a:solidFill>
                  <a:srgbClr val="FF0000"/>
                </a:solidFill>
                <a:latin typeface="Wingdings"/>
                <a:ea typeface="Wingdings"/>
                <a:cs typeface="Wingdings"/>
                <a:sym typeface="Wingdings"/>
              </a:rPr>
              <a:t></a:t>
            </a:r>
            <a:endParaRPr lang="nl-NL" sz="1350" dirty="0">
              <a:solidFill>
                <a:srgbClr val="FF0000"/>
              </a:solidFill>
            </a:endParaRPr>
          </a:p>
        </p:txBody>
      </p:sp>
      <p:cxnSp>
        <p:nvCxnSpPr>
          <p:cNvPr id="60" name="Rechte verbindingslijn 59"/>
          <p:cNvCxnSpPr>
            <a:cxnSpLocks/>
          </p:cNvCxnSpPr>
          <p:nvPr/>
        </p:nvCxnSpPr>
        <p:spPr>
          <a:xfrm flipH="1">
            <a:off x="2005925" y="3511772"/>
            <a:ext cx="1308742" cy="525863"/>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61" name="Tekstvak 60"/>
          <p:cNvSpPr txBox="1"/>
          <p:nvPr/>
        </p:nvSpPr>
        <p:spPr>
          <a:xfrm>
            <a:off x="994572" y="3863292"/>
            <a:ext cx="1132310" cy="484712"/>
          </a:xfrm>
          <a:prstGeom prst="rect">
            <a:avLst/>
          </a:prstGeom>
          <a:noFill/>
        </p:spPr>
        <p:txBody>
          <a:bodyPr wrap="square" lIns="68544" tIns="34272" rIns="68544" bIns="34272" rtlCol="0">
            <a:spAutoFit/>
          </a:bodyPr>
          <a:lstStyle/>
          <a:p>
            <a:r>
              <a:rPr lang="nl-NL" sz="1350" dirty="0" err="1">
                <a:solidFill>
                  <a:schemeClr val="tx2">
                    <a:lumMod val="50000"/>
                  </a:schemeClr>
                </a:solidFill>
              </a:rPr>
              <a:t>Dartmouth</a:t>
            </a:r>
            <a:r>
              <a:rPr lang="nl-NL" sz="1350" dirty="0">
                <a:solidFill>
                  <a:schemeClr val="tx2">
                    <a:lumMod val="50000"/>
                  </a:schemeClr>
                </a:solidFill>
              </a:rPr>
              <a:t>, USA</a:t>
            </a:r>
          </a:p>
        </p:txBody>
      </p:sp>
      <p:sp>
        <p:nvSpPr>
          <p:cNvPr id="62" name="Tekstvak 61"/>
          <p:cNvSpPr txBox="1"/>
          <p:nvPr/>
        </p:nvSpPr>
        <p:spPr>
          <a:xfrm>
            <a:off x="6756908" y="3477382"/>
            <a:ext cx="376271" cy="276963"/>
          </a:xfrm>
          <a:prstGeom prst="rect">
            <a:avLst/>
          </a:prstGeom>
          <a:noFill/>
        </p:spPr>
        <p:txBody>
          <a:bodyPr wrap="square" lIns="68544" tIns="34272" rIns="68544" bIns="34272" rtlCol="0">
            <a:spAutoFit/>
          </a:bodyPr>
          <a:lstStyle/>
          <a:p>
            <a:r>
              <a:rPr lang="nl-NL" sz="1350" dirty="0">
                <a:solidFill>
                  <a:srgbClr val="FF0000"/>
                </a:solidFill>
                <a:latin typeface="Wingdings"/>
                <a:ea typeface="Wingdings"/>
                <a:cs typeface="Wingdings"/>
                <a:sym typeface="Wingdings"/>
              </a:rPr>
              <a:t></a:t>
            </a:r>
            <a:endParaRPr lang="nl-NL" sz="1350" dirty="0">
              <a:solidFill>
                <a:srgbClr val="FF0000"/>
              </a:solidFill>
            </a:endParaRPr>
          </a:p>
        </p:txBody>
      </p:sp>
      <p:sp>
        <p:nvSpPr>
          <p:cNvPr id="65" name="Titel 64"/>
          <p:cNvSpPr>
            <a:spLocks noGrp="1"/>
          </p:cNvSpPr>
          <p:nvPr>
            <p:ph type="title"/>
          </p:nvPr>
        </p:nvSpPr>
        <p:spPr>
          <a:xfrm>
            <a:off x="720000" y="14116"/>
            <a:ext cx="11112000" cy="754195"/>
          </a:xfrm>
        </p:spPr>
        <p:txBody>
          <a:bodyPr/>
          <a:lstStyle/>
          <a:p>
            <a:r>
              <a:rPr lang="nl-BE" dirty="0">
                <a:solidFill>
                  <a:srgbClr val="0062BC"/>
                </a:solidFill>
              </a:rPr>
              <a:t>IOTA Centers</a:t>
            </a:r>
          </a:p>
        </p:txBody>
      </p:sp>
      <p:sp>
        <p:nvSpPr>
          <p:cNvPr id="2" name="Tekstvak 1">
            <a:extLst>
              <a:ext uri="{FF2B5EF4-FFF2-40B4-BE49-F238E27FC236}">
                <a16:creationId xmlns:a16="http://schemas.microsoft.com/office/drawing/2014/main" id="{A89070AB-EC8D-A75F-54E0-4C2FBE19E985}"/>
              </a:ext>
            </a:extLst>
          </p:cNvPr>
          <p:cNvSpPr txBox="1"/>
          <p:nvPr/>
        </p:nvSpPr>
        <p:spPr>
          <a:xfrm>
            <a:off x="8422089" y="5974525"/>
            <a:ext cx="913776" cy="484712"/>
          </a:xfrm>
          <a:prstGeom prst="rect">
            <a:avLst/>
          </a:prstGeom>
          <a:noFill/>
        </p:spPr>
        <p:txBody>
          <a:bodyPr wrap="square" lIns="68544" tIns="34272" rIns="68544" bIns="34272" rtlCol="0">
            <a:spAutoFit/>
          </a:bodyPr>
          <a:lstStyle/>
          <a:p>
            <a:r>
              <a:rPr lang="nl-NL" sz="1350" dirty="0">
                <a:solidFill>
                  <a:srgbClr val="C00000"/>
                </a:solidFill>
              </a:rPr>
              <a:t>Sydney, Australia</a:t>
            </a:r>
          </a:p>
        </p:txBody>
      </p:sp>
      <p:cxnSp>
        <p:nvCxnSpPr>
          <p:cNvPr id="20" name="Rechte verbindingslijn 19">
            <a:extLst>
              <a:ext uri="{FF2B5EF4-FFF2-40B4-BE49-F238E27FC236}">
                <a16:creationId xmlns:a16="http://schemas.microsoft.com/office/drawing/2014/main" id="{FC8D6D7E-3335-AAB9-4E43-8B7752833FEE}"/>
              </a:ext>
            </a:extLst>
          </p:cNvPr>
          <p:cNvCxnSpPr>
            <a:cxnSpLocks/>
          </p:cNvCxnSpPr>
          <p:nvPr/>
        </p:nvCxnSpPr>
        <p:spPr>
          <a:xfrm flipV="1">
            <a:off x="9201634" y="5912436"/>
            <a:ext cx="1377063" cy="259456"/>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2" name="Tekstvak 51"/>
          <p:cNvSpPr txBox="1"/>
          <p:nvPr/>
        </p:nvSpPr>
        <p:spPr>
          <a:xfrm>
            <a:off x="4718478" y="4878435"/>
            <a:ext cx="1420543" cy="1361875"/>
          </a:xfrm>
          <a:prstGeom prst="rect">
            <a:avLst/>
          </a:prstGeom>
          <a:solidFill>
            <a:schemeClr val="bg1"/>
          </a:solidFill>
        </p:spPr>
        <p:txBody>
          <a:bodyPr wrap="square" lIns="68544" tIns="34272" rIns="68544" bIns="34272" rtlCol="0">
            <a:spAutoFit/>
          </a:bodyPr>
          <a:lstStyle/>
          <a:p>
            <a:r>
              <a:rPr lang="nl-NL" sz="1200" dirty="0">
                <a:solidFill>
                  <a:srgbClr val="008000"/>
                </a:solidFill>
              </a:rPr>
              <a:t>Rome, Monza, Milan, </a:t>
            </a:r>
            <a:r>
              <a:rPr lang="nl-NL" sz="1200" dirty="0" err="1">
                <a:solidFill>
                  <a:srgbClr val="008000"/>
                </a:solidFill>
              </a:rPr>
              <a:t>Udine</a:t>
            </a:r>
            <a:r>
              <a:rPr lang="nl-NL" sz="1200" dirty="0">
                <a:solidFill>
                  <a:srgbClr val="008000"/>
                </a:solidFill>
              </a:rPr>
              <a:t>, </a:t>
            </a:r>
            <a:r>
              <a:rPr lang="nl-NL" sz="1200" dirty="0" err="1">
                <a:solidFill>
                  <a:srgbClr val="008000"/>
                </a:solidFill>
              </a:rPr>
              <a:t>Naples</a:t>
            </a:r>
            <a:r>
              <a:rPr lang="nl-NL" sz="1200" dirty="0">
                <a:solidFill>
                  <a:srgbClr val="008000"/>
                </a:solidFill>
              </a:rPr>
              <a:t>, Cagliari, Bologna, </a:t>
            </a:r>
            <a:r>
              <a:rPr lang="nl-NL" sz="1200" dirty="0" err="1">
                <a:solidFill>
                  <a:srgbClr val="008000"/>
                </a:solidFill>
              </a:rPr>
              <a:t>Florence</a:t>
            </a:r>
            <a:r>
              <a:rPr lang="nl-NL" sz="1200" dirty="0">
                <a:solidFill>
                  <a:srgbClr val="008000"/>
                </a:solidFill>
              </a:rPr>
              <a:t>, Bari, Catania, Cremona, Trieste, Italy</a:t>
            </a:r>
          </a:p>
        </p:txBody>
      </p:sp>
    </p:spTree>
    <p:extLst>
      <p:ext uri="{BB962C8B-B14F-4D97-AF65-F5344CB8AC3E}">
        <p14:creationId xmlns:p14="http://schemas.microsoft.com/office/powerpoint/2010/main" val="2728413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CA936D5F-F589-4491-8B25-347BCD76E656}"/>
              </a:ext>
            </a:extLst>
          </p:cNvPr>
          <p:cNvSpPr/>
          <p:nvPr/>
        </p:nvSpPr>
        <p:spPr>
          <a:xfrm>
            <a:off x="9648395" y="5925278"/>
            <a:ext cx="2244199" cy="4800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2" name="Titel 1"/>
          <p:cNvSpPr>
            <a:spLocks noGrp="1"/>
          </p:cNvSpPr>
          <p:nvPr>
            <p:ph type="title"/>
          </p:nvPr>
        </p:nvSpPr>
        <p:spPr>
          <a:xfrm>
            <a:off x="1042165" y="259224"/>
            <a:ext cx="9987784" cy="515240"/>
          </a:xfrm>
        </p:spPr>
        <p:txBody>
          <a:bodyPr>
            <a:noAutofit/>
          </a:bodyPr>
          <a:lstStyle/>
          <a:p>
            <a:pPr algn="ctr" fontAlgn="base">
              <a:spcAft>
                <a:spcPct val="0"/>
              </a:spcAft>
            </a:pPr>
            <a:r>
              <a:rPr lang="sv-SE" sz="4267" dirty="0">
                <a:solidFill>
                  <a:srgbClr val="0066CC"/>
                </a:solidFill>
                <a:latin typeface="+mj-lt"/>
                <a:cs typeface="+mj-cs"/>
              </a:rPr>
              <a:t>International Ovarian Tumor Analysis</a:t>
            </a:r>
            <a:endParaRPr lang="nl-NL" sz="4267" dirty="0">
              <a:solidFill>
                <a:srgbClr val="0066CC"/>
              </a:solidFill>
              <a:latin typeface="+mj-lt"/>
              <a:cs typeface="+mj-cs"/>
            </a:endParaRPr>
          </a:p>
        </p:txBody>
      </p:sp>
      <p:graphicFrame>
        <p:nvGraphicFramePr>
          <p:cNvPr id="4" name="Tijdelijke aanduiding voor inhoud 3"/>
          <p:cNvGraphicFramePr>
            <a:graphicFrameLocks noGrp="1"/>
          </p:cNvGraphicFramePr>
          <p:nvPr>
            <p:ph idx="1"/>
          </p:nvPr>
        </p:nvGraphicFramePr>
        <p:xfrm>
          <a:off x="1214294" y="1233581"/>
          <a:ext cx="8219245" cy="19410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Afgeronde rechthoek 9"/>
          <p:cNvSpPr/>
          <p:nvPr/>
        </p:nvSpPr>
        <p:spPr>
          <a:xfrm>
            <a:off x="1217632" y="3236979"/>
            <a:ext cx="10705643" cy="768084"/>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Aim: evidence-based algorithm for management of all ovarian tumors</a:t>
            </a:r>
            <a:endParaRPr lang="nl-NL" sz="2400" dirty="0">
              <a:solidFill>
                <a:schemeClr val="bg1"/>
              </a:solidFill>
            </a:endParaRPr>
          </a:p>
        </p:txBody>
      </p:sp>
      <p:cxnSp>
        <p:nvCxnSpPr>
          <p:cNvPr id="18" name="Rechte verbindingslijn 17"/>
          <p:cNvCxnSpPr>
            <a:cxnSpLocks/>
          </p:cNvCxnSpPr>
          <p:nvPr/>
        </p:nvCxnSpPr>
        <p:spPr>
          <a:xfrm>
            <a:off x="1295467" y="932723"/>
            <a:ext cx="10557443" cy="0"/>
          </a:xfrm>
          <a:prstGeom prst="line">
            <a:avLst/>
          </a:prstGeom>
          <a:ln w="508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4" name="Afgeronde rechthoek 4"/>
          <p:cNvSpPr/>
          <p:nvPr/>
        </p:nvSpPr>
        <p:spPr>
          <a:xfrm>
            <a:off x="9528987" y="1234284"/>
            <a:ext cx="1090451" cy="1941073"/>
          </a:xfrm>
          <a:prstGeom prst="roundRect">
            <a:avLst/>
          </a:prstGeom>
          <a:solidFill>
            <a:srgbClr val="006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solidFill>
                  <a:schemeClr val="bg1"/>
                </a:solidFill>
                <a:latin typeface="Arial"/>
              </a:rPr>
              <a:t>IOTA</a:t>
            </a:r>
            <a:r>
              <a:rPr lang="en-US" sz="3200" b="1" dirty="0">
                <a:solidFill>
                  <a:schemeClr val="bg1"/>
                </a:solidFill>
              </a:rPr>
              <a:t> </a:t>
            </a:r>
            <a:r>
              <a:rPr lang="en-US" sz="2400" b="1" dirty="0">
                <a:solidFill>
                  <a:schemeClr val="bg1"/>
                </a:solidFill>
              </a:rPr>
              <a:t>6</a:t>
            </a:r>
            <a:endParaRPr lang="en-US" sz="2400" b="1" dirty="0">
              <a:solidFill>
                <a:schemeClr val="bg1"/>
              </a:solidFill>
              <a:latin typeface="Arial"/>
            </a:endParaRPr>
          </a:p>
          <a:p>
            <a:pPr lvl="0"/>
            <a:r>
              <a:rPr lang="en-US" sz="1400" dirty="0">
                <a:solidFill>
                  <a:schemeClr val="bg1"/>
                </a:solidFill>
              </a:rPr>
              <a:t>2017-</a:t>
            </a:r>
          </a:p>
          <a:p>
            <a:pPr lvl="0"/>
            <a:r>
              <a:rPr lang="en-US" sz="1400" dirty="0">
                <a:solidFill>
                  <a:schemeClr val="bg1"/>
                </a:solidFill>
              </a:rPr>
              <a:t>Referrals</a:t>
            </a:r>
          </a:p>
          <a:p>
            <a:pPr lvl="0"/>
            <a:r>
              <a:rPr lang="en-US" sz="1200" dirty="0">
                <a:solidFill>
                  <a:schemeClr val="bg1"/>
                </a:solidFill>
              </a:rPr>
              <a:t>Prof Testa</a:t>
            </a:r>
          </a:p>
          <a:p>
            <a:pPr lvl="0"/>
            <a:r>
              <a:rPr lang="en-US" sz="1200" dirty="0">
                <a:solidFill>
                  <a:schemeClr val="bg1"/>
                </a:solidFill>
              </a:rPr>
              <a:t>Italy</a:t>
            </a:r>
          </a:p>
        </p:txBody>
      </p:sp>
      <p:sp>
        <p:nvSpPr>
          <p:cNvPr id="15" name="Afgeronde rechthoek 4"/>
          <p:cNvSpPr/>
          <p:nvPr/>
        </p:nvSpPr>
        <p:spPr>
          <a:xfrm>
            <a:off x="10740465" y="1233580"/>
            <a:ext cx="1152128" cy="1941073"/>
          </a:xfrm>
          <a:prstGeom prst="roundRect">
            <a:avLst/>
          </a:prstGeom>
          <a:solidFill>
            <a:srgbClr val="004A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solidFill>
                  <a:schemeClr val="bg1"/>
                </a:solidFill>
                <a:latin typeface="Arial"/>
              </a:rPr>
              <a:t>IOTA</a:t>
            </a:r>
            <a:r>
              <a:rPr lang="en-US" sz="3200" b="1" dirty="0">
                <a:solidFill>
                  <a:schemeClr val="bg1"/>
                </a:solidFill>
              </a:rPr>
              <a:t> </a:t>
            </a:r>
            <a:r>
              <a:rPr lang="en-US" sz="2400" b="1" dirty="0">
                <a:solidFill>
                  <a:schemeClr val="bg1"/>
                </a:solidFill>
              </a:rPr>
              <a:t>7</a:t>
            </a:r>
            <a:endParaRPr lang="en-US" sz="2400" b="1" dirty="0">
              <a:solidFill>
                <a:schemeClr val="bg1"/>
              </a:solidFill>
              <a:latin typeface="Arial"/>
            </a:endParaRPr>
          </a:p>
          <a:p>
            <a:pPr lvl="0"/>
            <a:r>
              <a:rPr lang="en-US" sz="1400" dirty="0">
                <a:solidFill>
                  <a:schemeClr val="bg1"/>
                </a:solidFill>
              </a:rPr>
              <a:t>2017-</a:t>
            </a:r>
          </a:p>
          <a:p>
            <a:pPr lvl="0"/>
            <a:r>
              <a:rPr lang="en-US" sz="1400" dirty="0">
                <a:solidFill>
                  <a:schemeClr val="bg1"/>
                </a:solidFill>
              </a:rPr>
              <a:t>‘Real life’</a:t>
            </a:r>
          </a:p>
          <a:p>
            <a:pPr lvl="0"/>
            <a:r>
              <a:rPr lang="en-US" sz="1400" dirty="0">
                <a:solidFill>
                  <a:schemeClr val="bg1"/>
                </a:solidFill>
              </a:rPr>
              <a:t>Liquid biopsies</a:t>
            </a:r>
          </a:p>
          <a:p>
            <a:pPr lvl="0"/>
            <a:endParaRPr lang="en-US" sz="1400" dirty="0">
              <a:solidFill>
                <a:schemeClr val="bg1"/>
              </a:solidFill>
            </a:endParaRPr>
          </a:p>
        </p:txBody>
      </p:sp>
      <p:pic>
        <p:nvPicPr>
          <p:cNvPr id="13" name="Picture 2" descr="http://homes.esat.kuleuven.be/~sistawww/biomed/iota/templates/iota/images/IOTA_logo_v4_2015.png">
            <a:extLst>
              <a:ext uri="{FF2B5EF4-FFF2-40B4-BE49-F238E27FC236}">
                <a16:creationId xmlns:a16="http://schemas.microsoft.com/office/drawing/2014/main" id="{E01211AD-03F7-40B5-81EA-DF8A685C6538}"/>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82593"/>
          <a:stretch/>
        </p:blipFill>
        <p:spPr bwMode="auto">
          <a:xfrm>
            <a:off x="182480" y="112083"/>
            <a:ext cx="1035153" cy="971069"/>
          </a:xfrm>
          <a:prstGeom prst="rect">
            <a:avLst/>
          </a:prstGeom>
          <a:noFill/>
          <a:extLst>
            <a:ext uri="{909E8E84-426E-40dd-AFC4-6F175D3DCCD1}">
              <a14:hiddenFill xmlns:a14="http://schemas.microsoft.com/office/drawing/2010/main" xmlns="">
                <a:solidFill>
                  <a:srgbClr val="FFFFFF"/>
                </a:solidFill>
              </a14:hiddenFill>
            </a:ext>
          </a:extLst>
        </p:spPr>
      </p:pic>
      <p:sp>
        <p:nvSpPr>
          <p:cNvPr id="16" name="Tekstvak 15">
            <a:extLst>
              <a:ext uri="{FF2B5EF4-FFF2-40B4-BE49-F238E27FC236}">
                <a16:creationId xmlns:a16="http://schemas.microsoft.com/office/drawing/2014/main" id="{B5B67193-52AD-4C90-8D5A-D33B8834BED6}"/>
              </a:ext>
            </a:extLst>
          </p:cNvPr>
          <p:cNvSpPr txBox="1"/>
          <p:nvPr/>
        </p:nvSpPr>
        <p:spPr>
          <a:xfrm>
            <a:off x="253180" y="4077517"/>
            <a:ext cx="7481629" cy="1015663"/>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nl-BE" sz="2000" dirty="0">
                <a:latin typeface="+mj-lt"/>
              </a:rPr>
              <a:t>&gt;</a:t>
            </a:r>
            <a:r>
              <a:rPr lang="nl-BE" sz="2000" b="1" dirty="0">
                <a:latin typeface="+mj-lt"/>
              </a:rPr>
              <a:t>35,000</a:t>
            </a:r>
            <a:r>
              <a:rPr lang="nl-BE" sz="2000" dirty="0">
                <a:latin typeface="+mj-lt"/>
              </a:rPr>
              <a:t> </a:t>
            </a:r>
            <a:r>
              <a:rPr lang="nl-BE" sz="2000" dirty="0" err="1">
                <a:latin typeface="+mj-lt"/>
              </a:rPr>
              <a:t>patients</a:t>
            </a:r>
            <a:r>
              <a:rPr lang="nl-BE" sz="2000" dirty="0">
                <a:latin typeface="+mj-lt"/>
              </a:rPr>
              <a:t> </a:t>
            </a:r>
            <a:r>
              <a:rPr lang="nl-BE" sz="2000" dirty="0" err="1">
                <a:latin typeface="+mj-lt"/>
              </a:rPr>
              <a:t>included</a:t>
            </a:r>
            <a:r>
              <a:rPr lang="nl-BE" sz="2000" dirty="0">
                <a:latin typeface="+mj-lt"/>
              </a:rPr>
              <a:t> in different studies</a:t>
            </a:r>
          </a:p>
          <a:p>
            <a:r>
              <a:rPr lang="nl-BE" sz="2000" dirty="0">
                <a:latin typeface="+mj-lt"/>
              </a:rPr>
              <a:t>&gt;</a:t>
            </a:r>
            <a:r>
              <a:rPr lang="nl-BE" sz="2000" b="1" dirty="0">
                <a:latin typeface="+mj-lt"/>
              </a:rPr>
              <a:t>170</a:t>
            </a:r>
            <a:r>
              <a:rPr lang="nl-BE" sz="2000" dirty="0">
                <a:latin typeface="+mj-lt"/>
              </a:rPr>
              <a:t> </a:t>
            </a:r>
            <a:r>
              <a:rPr lang="nl-BE" sz="2000" dirty="0" err="1">
                <a:latin typeface="+mj-lt"/>
              </a:rPr>
              <a:t>scientific</a:t>
            </a:r>
            <a:r>
              <a:rPr lang="nl-BE" sz="2000" dirty="0">
                <a:latin typeface="+mj-lt"/>
              </a:rPr>
              <a:t> papers; 25 PhD </a:t>
            </a:r>
            <a:r>
              <a:rPr lang="nl-BE" dirty="0">
                <a:latin typeface="+mj-lt"/>
              </a:rPr>
              <a:t>(</a:t>
            </a:r>
            <a:r>
              <a:rPr lang="nl-BE" dirty="0" err="1">
                <a:latin typeface="+mj-lt"/>
              </a:rPr>
              <a:t>clinical</a:t>
            </a:r>
            <a:r>
              <a:rPr lang="nl-BE" dirty="0">
                <a:latin typeface="+mj-lt"/>
              </a:rPr>
              <a:t> &amp; engineering)</a:t>
            </a:r>
          </a:p>
          <a:p>
            <a:r>
              <a:rPr lang="nl-BE" sz="2000" dirty="0">
                <a:latin typeface="+mj-lt"/>
              </a:rPr>
              <a:t>&gt;</a:t>
            </a:r>
            <a:r>
              <a:rPr lang="nl-BE" sz="2000" b="1" dirty="0">
                <a:latin typeface="+mj-lt"/>
              </a:rPr>
              <a:t>14,000</a:t>
            </a:r>
            <a:r>
              <a:rPr lang="nl-BE" sz="2000" dirty="0">
                <a:latin typeface="+mj-lt"/>
              </a:rPr>
              <a:t> </a:t>
            </a:r>
            <a:r>
              <a:rPr lang="nl-BE" sz="2000" dirty="0" err="1">
                <a:latin typeface="+mj-lt"/>
              </a:rPr>
              <a:t>certified</a:t>
            </a:r>
            <a:r>
              <a:rPr lang="nl-BE" sz="2000" dirty="0">
                <a:latin typeface="+mj-lt"/>
              </a:rPr>
              <a:t> IOTA members </a:t>
            </a:r>
            <a:r>
              <a:rPr lang="nl-BE" sz="2000" dirty="0" err="1">
                <a:latin typeface="+mj-lt"/>
              </a:rPr>
              <a:t>globally</a:t>
            </a:r>
            <a:endParaRPr lang="nl-BE" sz="2000" dirty="0">
              <a:latin typeface="+mj-lt"/>
            </a:endParaRPr>
          </a:p>
        </p:txBody>
      </p:sp>
      <p:sp>
        <p:nvSpPr>
          <p:cNvPr id="19" name="Tekstvak 18">
            <a:extLst>
              <a:ext uri="{FF2B5EF4-FFF2-40B4-BE49-F238E27FC236}">
                <a16:creationId xmlns:a16="http://schemas.microsoft.com/office/drawing/2014/main" id="{06428339-3A4E-4B37-99DA-0681BE9835EB}"/>
              </a:ext>
            </a:extLst>
          </p:cNvPr>
          <p:cNvSpPr txBox="1"/>
          <p:nvPr/>
        </p:nvSpPr>
        <p:spPr>
          <a:xfrm>
            <a:off x="253179" y="5395876"/>
            <a:ext cx="7481629" cy="1015663"/>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nl-BE" sz="2000" dirty="0">
                <a:latin typeface="+mj-lt"/>
              </a:rPr>
              <a:t>Research: IOTA-AI </a:t>
            </a:r>
            <a:r>
              <a:rPr lang="nl-BE" dirty="0">
                <a:latin typeface="+mj-lt"/>
              </a:rPr>
              <a:t>(machine </a:t>
            </a:r>
            <a:r>
              <a:rPr lang="nl-BE" dirty="0" err="1">
                <a:latin typeface="+mj-lt"/>
              </a:rPr>
              <a:t>learning</a:t>
            </a:r>
            <a:r>
              <a:rPr lang="nl-BE" dirty="0">
                <a:latin typeface="+mj-lt"/>
              </a:rPr>
              <a:t>); </a:t>
            </a:r>
            <a:r>
              <a:rPr lang="nl-BE" sz="2000" dirty="0">
                <a:latin typeface="+mj-lt"/>
              </a:rPr>
              <a:t>Trans-IOTA </a:t>
            </a:r>
            <a:r>
              <a:rPr lang="nl-BE" dirty="0">
                <a:latin typeface="+mj-lt"/>
              </a:rPr>
              <a:t>(liquid biopsies); </a:t>
            </a:r>
            <a:r>
              <a:rPr lang="nl-BE" sz="2000" dirty="0">
                <a:latin typeface="+mj-lt"/>
              </a:rPr>
              <a:t>IOTA-MRI;</a:t>
            </a:r>
            <a:r>
              <a:rPr lang="nl-BE" dirty="0">
                <a:latin typeface="+mj-lt"/>
              </a:rPr>
              <a:t> </a:t>
            </a:r>
            <a:r>
              <a:rPr lang="nl-BE" sz="2000" dirty="0">
                <a:latin typeface="+mj-lt"/>
              </a:rPr>
              <a:t>International consensus; IOTA in </a:t>
            </a:r>
            <a:r>
              <a:rPr lang="nl-BE" sz="2000" dirty="0" err="1">
                <a:latin typeface="+mj-lt"/>
              </a:rPr>
              <a:t>pregnancy</a:t>
            </a:r>
            <a:r>
              <a:rPr lang="nl-BE" sz="2000" dirty="0">
                <a:latin typeface="+mj-lt"/>
              </a:rPr>
              <a:t>; IOTA in </a:t>
            </a:r>
            <a:r>
              <a:rPr lang="nl-BE" sz="2000" dirty="0" err="1">
                <a:latin typeface="+mj-lt"/>
              </a:rPr>
              <a:t>young</a:t>
            </a:r>
            <a:r>
              <a:rPr lang="nl-BE" sz="2000" dirty="0">
                <a:latin typeface="+mj-lt"/>
              </a:rPr>
              <a:t> </a:t>
            </a:r>
            <a:r>
              <a:rPr lang="nl-BE" sz="2000" dirty="0" err="1">
                <a:latin typeface="+mj-lt"/>
              </a:rPr>
              <a:t>patients</a:t>
            </a:r>
            <a:endParaRPr lang="nl-BE" sz="2000" dirty="0">
              <a:latin typeface="+mj-lt"/>
            </a:endParaRPr>
          </a:p>
        </p:txBody>
      </p:sp>
      <p:grpSp>
        <p:nvGrpSpPr>
          <p:cNvPr id="7" name="Groep 6">
            <a:extLst>
              <a:ext uri="{FF2B5EF4-FFF2-40B4-BE49-F238E27FC236}">
                <a16:creationId xmlns:a16="http://schemas.microsoft.com/office/drawing/2014/main" id="{1ED1B20C-C485-4D59-A3CD-9D3EB6A46265}"/>
              </a:ext>
            </a:extLst>
          </p:cNvPr>
          <p:cNvGrpSpPr/>
          <p:nvPr/>
        </p:nvGrpSpPr>
        <p:grpSpPr>
          <a:xfrm>
            <a:off x="7176288" y="4077517"/>
            <a:ext cx="4676621" cy="1938992"/>
            <a:chOff x="5589463" y="3250400"/>
            <a:chExt cx="3507466" cy="1454244"/>
          </a:xfrm>
        </p:grpSpPr>
        <p:sp>
          <p:nvSpPr>
            <p:cNvPr id="3" name="Tekstvak 2">
              <a:extLst>
                <a:ext uri="{FF2B5EF4-FFF2-40B4-BE49-F238E27FC236}">
                  <a16:creationId xmlns:a16="http://schemas.microsoft.com/office/drawing/2014/main" id="{44640CD9-2301-4E0A-958B-485FC01A042A}"/>
                </a:ext>
              </a:extLst>
            </p:cNvPr>
            <p:cNvSpPr txBox="1"/>
            <p:nvPr/>
          </p:nvSpPr>
          <p:spPr>
            <a:xfrm>
              <a:off x="6550897" y="3250400"/>
              <a:ext cx="2546032" cy="1454244"/>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defPPr>
                <a:defRPr lang="en-GB"/>
              </a:defPPr>
              <a:lvl1pPr>
                <a:defRPr sz="2000" b="1">
                  <a:latin typeface="+mj-lt"/>
                </a:defRPr>
              </a:lvl1pPr>
            </a:lstStyle>
            <a:p>
              <a:r>
                <a:rPr lang="en-US" b="0" dirty="0"/>
                <a:t>Mission: </a:t>
              </a:r>
              <a:br>
                <a:rPr lang="en-US" b="0" dirty="0"/>
              </a:br>
              <a:r>
                <a:rPr lang="en-US" b="0" dirty="0"/>
                <a:t>positive impact </a:t>
              </a:r>
              <a:br>
                <a:rPr lang="en-US" b="0" dirty="0"/>
              </a:br>
              <a:r>
                <a:rPr lang="en-US" b="0" dirty="0"/>
                <a:t>on clinical practice and </a:t>
              </a:r>
              <a:br>
                <a:rPr lang="en-US" b="0" dirty="0"/>
              </a:br>
              <a:r>
                <a:rPr lang="en-US" dirty="0"/>
                <a:t>patient care</a:t>
              </a:r>
              <a:r>
                <a:rPr lang="nl-BE" dirty="0"/>
                <a:t> </a:t>
              </a:r>
              <a:r>
                <a:rPr lang="nl-BE" b="0" dirty="0"/>
                <a:t>(triage, </a:t>
              </a:r>
              <a:br>
                <a:rPr lang="nl-BE" b="0" dirty="0"/>
              </a:br>
              <a:r>
                <a:rPr lang="nl-BE" b="0" dirty="0"/>
                <a:t>waiting times, appropriate interventions)</a:t>
              </a:r>
            </a:p>
          </p:txBody>
        </p:sp>
        <p:sp>
          <p:nvSpPr>
            <p:cNvPr id="5" name="Pijl: rechts 4">
              <a:extLst>
                <a:ext uri="{FF2B5EF4-FFF2-40B4-BE49-F238E27FC236}">
                  <a16:creationId xmlns:a16="http://schemas.microsoft.com/office/drawing/2014/main" id="{6DD71340-6E59-46A6-B78F-53233EDAC96A}"/>
                </a:ext>
              </a:extLst>
            </p:cNvPr>
            <p:cNvSpPr/>
            <p:nvPr/>
          </p:nvSpPr>
          <p:spPr>
            <a:xfrm>
              <a:off x="5589463" y="3795886"/>
              <a:ext cx="828216" cy="521542"/>
            </a:xfrm>
            <a:prstGeom prst="rightArrow">
              <a:avLst/>
            </a:prstGeom>
            <a:solidFill>
              <a:srgbClr val="116E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a:p>
          </p:txBody>
        </p:sp>
      </p:grpSp>
    </p:spTree>
    <p:extLst>
      <p:ext uri="{BB962C8B-B14F-4D97-AF65-F5344CB8AC3E}">
        <p14:creationId xmlns:p14="http://schemas.microsoft.com/office/powerpoint/2010/main" val="607170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a:stretch>
            <a:fillRect/>
          </a:stretch>
        </p:blipFill>
        <p:spPr>
          <a:xfrm>
            <a:off x="2336800" y="1075506"/>
            <a:ext cx="8439718" cy="5840572"/>
          </a:xfrm>
          <a:prstGeom prst="rect">
            <a:avLst/>
          </a:prstGeom>
        </p:spPr>
      </p:pic>
      <p:pic>
        <p:nvPicPr>
          <p:cNvPr id="6" name="Afbeelding 5">
            <a:extLst>
              <a:ext uri="{FF2B5EF4-FFF2-40B4-BE49-F238E27FC236}">
                <a16:creationId xmlns:a16="http://schemas.microsoft.com/office/drawing/2014/main" id="{653D0238-A9BA-418B-A585-CDD82380FCDE}"/>
              </a:ext>
            </a:extLst>
          </p:cNvPr>
          <p:cNvPicPr>
            <a:picLocks noChangeAspect="1"/>
          </p:cNvPicPr>
          <p:nvPr/>
        </p:nvPicPr>
        <p:blipFill rotWithShape="1">
          <a:blip r:embed="rId3"/>
          <a:srcRect t="41212"/>
          <a:stretch/>
        </p:blipFill>
        <p:spPr>
          <a:xfrm>
            <a:off x="2398403" y="2772474"/>
            <a:ext cx="8378115" cy="4109455"/>
          </a:xfrm>
          <a:prstGeom prst="rect">
            <a:avLst/>
          </a:prstGeom>
        </p:spPr>
      </p:pic>
      <p:sp>
        <p:nvSpPr>
          <p:cNvPr id="2" name="Tekstvak 1">
            <a:extLst>
              <a:ext uri="{FF2B5EF4-FFF2-40B4-BE49-F238E27FC236}">
                <a16:creationId xmlns:a16="http://schemas.microsoft.com/office/drawing/2014/main" id="{0D3B5761-12EC-AE61-4F8E-B5DC9F7697DA}"/>
              </a:ext>
            </a:extLst>
          </p:cNvPr>
          <p:cNvSpPr txBox="1"/>
          <p:nvPr/>
        </p:nvSpPr>
        <p:spPr>
          <a:xfrm>
            <a:off x="1010796" y="0"/>
            <a:ext cx="1441420" cy="769441"/>
          </a:xfrm>
          <a:prstGeom prst="rect">
            <a:avLst/>
          </a:prstGeom>
          <a:noFill/>
        </p:spPr>
        <p:txBody>
          <a:bodyPr wrap="none" rtlCol="0">
            <a:spAutoFit/>
          </a:bodyPr>
          <a:lstStyle/>
          <a:p>
            <a:r>
              <a:rPr lang="nl-NL" sz="4400" dirty="0">
                <a:solidFill>
                  <a:schemeClr val="bg1"/>
                </a:solidFill>
              </a:rPr>
              <a:t>2014</a:t>
            </a:r>
            <a:endParaRPr lang="nl-BE" sz="4400" dirty="0">
              <a:solidFill>
                <a:schemeClr val="bg1"/>
              </a:solidFill>
            </a:endParaRPr>
          </a:p>
        </p:txBody>
      </p:sp>
      <p:pic>
        <p:nvPicPr>
          <p:cNvPr id="3" name="Afbeelding 2">
            <a:extLst>
              <a:ext uri="{FF2B5EF4-FFF2-40B4-BE49-F238E27FC236}">
                <a16:creationId xmlns:a16="http://schemas.microsoft.com/office/drawing/2014/main" id="{E6586717-0483-FC2D-8756-9F1D5A856D69}"/>
              </a:ext>
            </a:extLst>
          </p:cNvPr>
          <p:cNvPicPr>
            <a:picLocks noChangeAspect="1"/>
          </p:cNvPicPr>
          <p:nvPr/>
        </p:nvPicPr>
        <p:blipFill rotWithShape="1">
          <a:blip r:embed="rId3"/>
          <a:srcRect l="66338" t="23485" r="4465" b="68077"/>
          <a:stretch/>
        </p:blipFill>
        <p:spPr>
          <a:xfrm>
            <a:off x="8077199" y="2331410"/>
            <a:ext cx="2357025" cy="471405"/>
          </a:xfrm>
          <a:prstGeom prst="rect">
            <a:avLst/>
          </a:prstGeom>
        </p:spPr>
      </p:pic>
      <p:sp>
        <p:nvSpPr>
          <p:cNvPr id="7" name="Rechthoek 3">
            <a:extLst>
              <a:ext uri="{FF2B5EF4-FFF2-40B4-BE49-F238E27FC236}">
                <a16:creationId xmlns:a16="http://schemas.microsoft.com/office/drawing/2014/main" id="{B42A14D3-80D2-F469-1A00-3AFCBE243BD7}"/>
              </a:ext>
            </a:extLst>
          </p:cNvPr>
          <p:cNvSpPr/>
          <p:nvPr/>
        </p:nvSpPr>
        <p:spPr>
          <a:xfrm>
            <a:off x="4100097" y="3166816"/>
            <a:ext cx="2020617" cy="422768"/>
          </a:xfrm>
          <a:prstGeom prst="rect">
            <a:avLst/>
          </a:prstGeom>
          <a:solidFill>
            <a:srgbClr val="FFFF00">
              <a:alpha val="3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062706247"/>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gynaia_master">
  <a:themeElements>
    <a:clrScheme name="Gynaia">
      <a:dk1>
        <a:srgbClr val="000000"/>
      </a:dk1>
      <a:lt1>
        <a:srgbClr val="FFFFFF"/>
      </a:lt1>
      <a:dk2>
        <a:srgbClr val="003134"/>
      </a:dk2>
      <a:lt2>
        <a:srgbClr val="E8E8E8"/>
      </a:lt2>
      <a:accent1>
        <a:srgbClr val="7BC192"/>
      </a:accent1>
      <a:accent2>
        <a:srgbClr val="00A0A2"/>
      </a:accent2>
      <a:accent3>
        <a:srgbClr val="325A8A"/>
      </a:accent3>
      <a:accent4>
        <a:srgbClr val="283277"/>
      </a:accent4>
      <a:accent5>
        <a:srgbClr val="E6845E"/>
      </a:accent5>
      <a:accent6>
        <a:srgbClr val="E15E35"/>
      </a:accent6>
      <a:hlink>
        <a:srgbClr val="FF7F00"/>
      </a:hlink>
      <a:folHlink>
        <a:srgbClr val="00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1_gynaia_master">
  <a:themeElements>
    <a:clrScheme name="Gynaia">
      <a:dk1>
        <a:srgbClr val="000000"/>
      </a:dk1>
      <a:lt1>
        <a:srgbClr val="FFFFFF"/>
      </a:lt1>
      <a:dk2>
        <a:srgbClr val="003134"/>
      </a:dk2>
      <a:lt2>
        <a:srgbClr val="E8E8E8"/>
      </a:lt2>
      <a:accent1>
        <a:srgbClr val="7BC192"/>
      </a:accent1>
      <a:accent2>
        <a:srgbClr val="00A0A2"/>
      </a:accent2>
      <a:accent3>
        <a:srgbClr val="325A8A"/>
      </a:accent3>
      <a:accent4>
        <a:srgbClr val="283277"/>
      </a:accent4>
      <a:accent5>
        <a:srgbClr val="E6845E"/>
      </a:accent5>
      <a:accent6>
        <a:srgbClr val="E15E35"/>
      </a:accent6>
      <a:hlink>
        <a:srgbClr val="FF7F00"/>
      </a:hlink>
      <a:folHlink>
        <a:srgbClr val="00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326A5706A3C5E45A592B6BEBE54EE93" ma:contentTypeVersion="7" ma:contentTypeDescription="Create a new document." ma:contentTypeScope="" ma:versionID="606d49c8356d21b690dd51ae30ef8308">
  <xsd:schema xmlns:xsd="http://www.w3.org/2001/XMLSchema" xmlns:xs="http://www.w3.org/2001/XMLSchema" xmlns:p="http://schemas.microsoft.com/office/2006/metadata/properties" xmlns:ns2="d41f37ef-2b55-4bfc-9897-9b65e0f5e554" targetNamespace="http://schemas.microsoft.com/office/2006/metadata/properties" ma:root="true" ma:fieldsID="c5ffe209671c042d78f28c32a5674ce8" ns2:_="">
    <xsd:import namespace="d41f37ef-2b55-4bfc-9897-9b65e0f5e55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1f37ef-2b55-4bfc-9897-9b65e0f5e5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5C84BDC-255A-43DD-BA0C-32B0143D15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1f37ef-2b55-4bfc-9897-9b65e0f5e55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00F32BE-1A0B-497E-9E3F-9561A6FF692B}">
  <ds:schemaRefs>
    <ds:schemaRef ds:uri="http://schemas.microsoft.com/sharepoint/v3/contenttype/forms"/>
  </ds:schemaRefs>
</ds:datastoreItem>
</file>

<file path=customXml/itemProps3.xml><?xml version="1.0" encoding="utf-8"?>
<ds:datastoreItem xmlns:ds="http://schemas.openxmlformats.org/officeDocument/2006/customXml" ds:itemID="{EC15266C-061F-4797-930C-400C39089680}">
  <ds:schemaRefs>
    <ds:schemaRef ds:uri="http://schemas.microsoft.com/office/2006/documentManagement/types"/>
    <ds:schemaRef ds:uri="http://purl.org/dc/elements/1.1/"/>
    <ds:schemaRef ds:uri="http://schemas.openxmlformats.org/package/2006/metadata/core-properties"/>
    <ds:schemaRef ds:uri="http://purl.org/dc/terms/"/>
    <ds:schemaRef ds:uri="http://schemas.microsoft.com/office/2006/metadata/properties"/>
    <ds:schemaRef ds:uri="http://purl.org/dc/dcmitype/"/>
    <ds:schemaRef ds:uri="d41f37ef-2b55-4bfc-9897-9b65e0f5e554"/>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14474</TotalTime>
  <Words>2359</Words>
  <Application>Microsoft Macintosh PowerPoint</Application>
  <PresentationFormat>Widescreen</PresentationFormat>
  <Paragraphs>358</Paragraphs>
  <Slides>46</Slides>
  <Notes>22</Notes>
  <HiddenSlides>0</HiddenSlides>
  <MMClips>1</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46</vt:i4>
      </vt:variant>
    </vt:vector>
  </HeadingPairs>
  <TitlesOfParts>
    <vt:vector size="65" baseType="lpstr">
      <vt:lpstr>Alexandria</vt:lpstr>
      <vt:lpstr>Alexandria ExtraLight</vt:lpstr>
      <vt:lpstr>Alexandria Light</vt:lpstr>
      <vt:lpstr>Alexandria Medium</vt:lpstr>
      <vt:lpstr>Aptos</vt:lpstr>
      <vt:lpstr>Aptos Display</vt:lpstr>
      <vt:lpstr>Arial</vt:lpstr>
      <vt:lpstr>Avenir Book</vt:lpstr>
      <vt:lpstr>Calibri</vt:lpstr>
      <vt:lpstr>Gill Sans</vt:lpstr>
      <vt:lpstr>Helvetica Neue</vt:lpstr>
      <vt:lpstr>Segoe UI Symbol</vt:lpstr>
      <vt:lpstr>Shaker 2 Lancet</vt:lpstr>
      <vt:lpstr>Wingdings</vt:lpstr>
      <vt:lpstr>Office Theme</vt:lpstr>
      <vt:lpstr>2_gynaia_master</vt:lpstr>
      <vt:lpstr>1_Office Theme</vt:lpstr>
      <vt:lpstr>2_Office Theme</vt:lpstr>
      <vt:lpstr>1_gynaia_master</vt:lpstr>
      <vt:lpstr>PowerPoint Presentation</vt:lpstr>
      <vt:lpstr> The IOTA project: an introduction    </vt:lpstr>
      <vt:lpstr>PowerPoint Presentation</vt:lpstr>
      <vt:lpstr>PowerPoint Presentation</vt:lpstr>
      <vt:lpstr>PowerPoint Presentation</vt:lpstr>
      <vt:lpstr>IOTA</vt:lpstr>
      <vt:lpstr>IOTA Centers</vt:lpstr>
      <vt:lpstr>International Ovarian Tumor Analysis</vt:lpstr>
      <vt:lpstr>PowerPoint Presentation</vt:lpstr>
      <vt:lpstr>PowerPoint Presentation</vt:lpstr>
      <vt:lpstr>External validation studies of ADNEX: systematic review</vt:lpstr>
      <vt:lpstr>External validation of ADNEX  without CA125: a meta-analysis</vt:lpstr>
      <vt:lpstr>PowerPoint Presentation</vt:lpstr>
      <vt:lpstr>PowerPoint Presentation</vt:lpstr>
      <vt:lpstr>3) reduce 'suspected cancer' surgery rates - Implementation of IOTA ADNEX 2-step strategy in a ‘one-stop’ clinic model across 2 NHS Hospitals in the West Midlands </vt:lpstr>
      <vt:lpstr>PowerPoint Presentation</vt:lpstr>
      <vt:lpstr>PowerPoint Presentation</vt:lpstr>
      <vt:lpstr>PowerPoint Presentation</vt:lpstr>
      <vt:lpstr>IOTA  2-step strategy</vt:lpstr>
      <vt:lpstr>IOTA &amp; Gynaia</vt:lpstr>
      <vt:lpstr>IOTA Editorial Board</vt:lpstr>
      <vt:lpstr>IOTA Editorial Board</vt:lpstr>
      <vt:lpstr>Board leader – Dr. Nina Cooper</vt:lpstr>
      <vt:lpstr>Adnexal Masses / Ovarian Tumours</vt:lpstr>
      <vt:lpstr>Endometrium pathologies</vt:lpstr>
      <vt:lpstr>Myometrium pathologies</vt:lpstr>
      <vt:lpstr>Endometriosis</vt:lpstr>
      <vt:lpstr>Early pregnancy care / Ectopic pregnancies</vt:lpstr>
      <vt:lpstr>Gynaia &amp; IOTA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Learn more?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Steven Van Vooren</dc:creator>
  <cp:lastModifiedBy>Steven Van Vooren</cp:lastModifiedBy>
  <cp:revision>28</cp:revision>
  <dcterms:created xsi:type="dcterms:W3CDTF">2025-04-18T13:56:03Z</dcterms:created>
  <dcterms:modified xsi:type="dcterms:W3CDTF">2026-02-12T03:53:56Z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0x0101004326A5706A3C5E45A592B6BEBE54EE93</vt:lpwstr>
  </property>
</Properties>
</file>